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037692-800A-4DAC-A1B0-8223BB0731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AE1A5D-AA98-437C-BC95-75F31A1AA5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BED145-9FBB-4FC8-A29E-F10B7339B6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874600-2505-4629-BF64-8CE79F4225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4EAEF6A-D859-4D61-9E42-31CDF58BF2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70AA21A-B041-4EBB-A6A0-DEDC82BBE7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1A46EC3-C96D-43FF-9A7E-5D5598FE1D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9582FA-E516-4E7E-B211-15B036B2D7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600326-24AD-47AB-AC0B-9AECE79433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DE03C4-94CA-4018-AF55-530AB6E9D1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F70955-52A8-41EA-B424-A165BCDBBB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6.jpeg" /><Relationship Id="rId6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6121241235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大班健康教案预防秋燥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秋燥的介绍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预防秋燥的方法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秋燥的应对策略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秋燥的预防与控制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秋燥的介绍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皮肤干燥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口唇干燥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眼睛干燥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呼吸道干燥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秋燥的症状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7801" r="17801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673" r="1667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3791" r="13791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6825" b="16825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皮肤失去弹性，出现脱屑、瘙痒、红斑等症状。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口唇干裂、疼痛，甚至出现裂纹。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眼睛干涩、发痒，甚至出现视力模糊。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喉咙干痒、咳嗽，甚至出现声音嘶哑。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影响生活质量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加重呼吸道疾病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皮肤问题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情绪问题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秋燥的危害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秋燥症状给人们带来不适，影响日常生活和工作。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秋燥容易引发或加重呼吸道疾病，如感冒、哮喘等。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秋燥症状可能导致情绪波动、焦虑和烦躁。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秋燥会导致皮肤问题，如湿疹、银屑病等。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298153" y="3371015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34792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159720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159720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434792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988632" y="3127092"/>
            <a:ext cx="489808" cy="358610"/>
          </a:xfrm>
          <a:custGeom>
            <a:rect l="l" t="t" r="r" b="b"/>
            <a:pathLst>
              <a:path w="142" h="104">
                <a:moveTo>
                  <a:pt x="0" y="104"/>
                </a:moveTo>
                <a:cubicBezTo>
                  <a:pt x="142" y="104"/>
                  <a:pt x="142" y="104"/>
                  <a:pt x="142" y="104"/>
                </a:cubicBezTo>
                <a:cubicBezTo>
                  <a:pt x="142" y="0"/>
                  <a:pt x="142" y="0"/>
                  <a:pt x="142" y="0"/>
                </a:cubicBezTo>
                <a:cubicBezTo>
                  <a:pt x="0" y="0"/>
                  <a:pt x="0" y="0"/>
                  <a:pt x="0" y="0"/>
                </a:cubicBezTo>
                <a:lnTo>
                  <a:pt x="0" y="104"/>
                </a:lnTo>
                <a:close/>
                <a:moveTo>
                  <a:pt x="98" y="11"/>
                </a:moveTo>
                <a:cubicBezTo>
                  <a:pt x="127" y="11"/>
                  <a:pt x="127" y="11"/>
                  <a:pt x="127" y="11"/>
                </a:cubicBezTo>
                <a:cubicBezTo>
                  <a:pt x="127" y="29"/>
                  <a:pt x="127" y="29"/>
                  <a:pt x="127" y="29"/>
                </a:cubicBezTo>
                <a:cubicBezTo>
                  <a:pt x="98" y="29"/>
                  <a:pt x="98" y="29"/>
                  <a:pt x="98" y="29"/>
                </a:cubicBezTo>
                <a:lnTo>
                  <a:pt x="98" y="11"/>
                </a:lnTo>
                <a:close/>
                <a:moveTo>
                  <a:pt x="12" y="52"/>
                </a:moveTo>
                <a:cubicBezTo>
                  <a:pt x="12" y="50"/>
                  <a:pt x="13" y="49"/>
                  <a:pt x="13" y="48"/>
                </a:cubicBezTo>
                <a:cubicBezTo>
                  <a:pt x="13" y="46"/>
                  <a:pt x="13" y="45"/>
                  <a:pt x="13" y="44"/>
                </a:cubicBezTo>
                <a:cubicBezTo>
                  <a:pt x="14" y="41"/>
                  <a:pt x="15" y="38"/>
                  <a:pt x="16" y="36"/>
                </a:cubicBezTo>
                <a:cubicBezTo>
                  <a:pt x="16" y="35"/>
                  <a:pt x="17" y="34"/>
                  <a:pt x="17" y="32"/>
                </a:cubicBezTo>
                <a:cubicBezTo>
                  <a:pt x="18" y="31"/>
                  <a:pt x="19" y="30"/>
                  <a:pt x="19" y="29"/>
                </a:cubicBezTo>
                <a:cubicBezTo>
                  <a:pt x="20" y="28"/>
                  <a:pt x="21" y="27"/>
                  <a:pt x="22" y="26"/>
                </a:cubicBezTo>
                <a:cubicBezTo>
                  <a:pt x="22" y="25"/>
                  <a:pt x="23" y="24"/>
                  <a:pt x="24" y="24"/>
                </a:cubicBezTo>
                <a:cubicBezTo>
                  <a:pt x="31" y="16"/>
                  <a:pt x="42" y="11"/>
                  <a:pt x="53" y="11"/>
                </a:cubicBezTo>
                <a:cubicBezTo>
                  <a:pt x="65" y="11"/>
                  <a:pt x="76" y="16"/>
                  <a:pt x="83" y="24"/>
                </a:cubicBezTo>
                <a:cubicBezTo>
                  <a:pt x="85" y="26"/>
                  <a:pt x="86" y="27"/>
                  <a:pt x="87" y="29"/>
                </a:cubicBezTo>
                <a:cubicBezTo>
                  <a:pt x="88" y="30"/>
                  <a:pt x="88" y="31"/>
                  <a:pt x="89" y="32"/>
                </a:cubicBezTo>
                <a:cubicBezTo>
                  <a:pt x="90" y="34"/>
                  <a:pt x="90" y="35"/>
                  <a:pt x="91" y="36"/>
                </a:cubicBezTo>
                <a:cubicBezTo>
                  <a:pt x="92" y="38"/>
                  <a:pt x="93" y="41"/>
                  <a:pt x="93" y="44"/>
                </a:cubicBezTo>
                <a:cubicBezTo>
                  <a:pt x="93" y="45"/>
                  <a:pt x="94" y="46"/>
                  <a:pt x="94" y="48"/>
                </a:cubicBezTo>
                <a:cubicBezTo>
                  <a:pt x="94" y="49"/>
                  <a:pt x="94" y="50"/>
                  <a:pt x="94" y="52"/>
                </a:cubicBezTo>
                <a:cubicBezTo>
                  <a:pt x="94" y="57"/>
                  <a:pt x="93" y="62"/>
                  <a:pt x="91" y="66"/>
                </a:cubicBezTo>
                <a:cubicBezTo>
                  <a:pt x="90" y="69"/>
                  <a:pt x="89" y="72"/>
                  <a:pt x="87" y="75"/>
                </a:cubicBezTo>
                <a:cubicBezTo>
                  <a:pt x="86" y="76"/>
                  <a:pt x="85" y="78"/>
                  <a:pt x="83" y="79"/>
                </a:cubicBezTo>
                <a:cubicBezTo>
                  <a:pt x="76" y="87"/>
                  <a:pt x="65" y="93"/>
                  <a:pt x="53" y="93"/>
                </a:cubicBezTo>
                <a:cubicBezTo>
                  <a:pt x="49" y="93"/>
                  <a:pt x="45" y="92"/>
                  <a:pt x="41" y="91"/>
                </a:cubicBezTo>
                <a:cubicBezTo>
                  <a:pt x="38" y="90"/>
                  <a:pt x="35" y="88"/>
                  <a:pt x="32" y="87"/>
                </a:cubicBezTo>
                <a:cubicBezTo>
                  <a:pt x="31" y="86"/>
                  <a:pt x="30" y="85"/>
                  <a:pt x="29" y="85"/>
                </a:cubicBezTo>
                <a:cubicBezTo>
                  <a:pt x="28" y="84"/>
                  <a:pt x="28" y="84"/>
                  <a:pt x="27" y="83"/>
                </a:cubicBezTo>
                <a:cubicBezTo>
                  <a:pt x="26" y="82"/>
                  <a:pt x="25" y="82"/>
                  <a:pt x="24" y="81"/>
                </a:cubicBezTo>
                <a:cubicBezTo>
                  <a:pt x="24" y="80"/>
                  <a:pt x="23" y="79"/>
                  <a:pt x="22" y="78"/>
                </a:cubicBezTo>
                <a:cubicBezTo>
                  <a:pt x="22" y="78"/>
                  <a:pt x="21" y="77"/>
                  <a:pt x="21" y="77"/>
                </a:cubicBezTo>
                <a:cubicBezTo>
                  <a:pt x="20" y="76"/>
                  <a:pt x="20" y="75"/>
                  <a:pt x="19" y="75"/>
                </a:cubicBezTo>
                <a:cubicBezTo>
                  <a:pt x="19" y="74"/>
                  <a:pt x="18" y="72"/>
                  <a:pt x="17" y="71"/>
                </a:cubicBezTo>
                <a:cubicBezTo>
                  <a:pt x="16" y="70"/>
                  <a:pt x="16" y="68"/>
                  <a:pt x="15" y="66"/>
                </a:cubicBezTo>
                <a:cubicBezTo>
                  <a:pt x="13" y="62"/>
                  <a:pt x="12" y="57"/>
                  <a:pt x="12" y="52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707799" y="4779038"/>
            <a:ext cx="501330" cy="504577"/>
          </a:xfrm>
          <a:custGeom>
            <a:rect l="l" t="t" r="r" b="b"/>
            <a:pathLst>
              <a:path w="196" h="197">
                <a:moveTo>
                  <a:pt x="98" y="197"/>
                </a:moveTo>
                <a:cubicBezTo>
                  <a:pt x="152" y="197"/>
                  <a:pt x="196" y="153"/>
                  <a:pt x="196" y="99"/>
                </a:cubicBezTo>
                <a:cubicBezTo>
                  <a:pt x="196" y="44"/>
                  <a:pt x="152" y="0"/>
                  <a:pt x="98" y="0"/>
                </a:cubicBezTo>
                <a:cubicBezTo>
                  <a:pt x="43" y="0"/>
                  <a:pt x="0" y="44"/>
                  <a:pt x="0" y="99"/>
                </a:cubicBezTo>
                <a:cubicBezTo>
                  <a:pt x="0" y="153"/>
                  <a:pt x="43" y="197"/>
                  <a:pt x="98" y="197"/>
                </a:cubicBezTo>
                <a:moveTo>
                  <a:pt x="38" y="166"/>
                </a:moveTo>
                <a:cubicBezTo>
                  <a:pt x="30" y="158"/>
                  <a:pt x="30" y="158"/>
                  <a:pt x="30" y="158"/>
                </a:cubicBezTo>
                <a:cubicBezTo>
                  <a:pt x="49" y="140"/>
                  <a:pt x="49" y="140"/>
                  <a:pt x="49" y="140"/>
                </a:cubicBezTo>
                <a:cubicBezTo>
                  <a:pt x="57" y="148"/>
                  <a:pt x="57" y="148"/>
                  <a:pt x="57" y="148"/>
                </a:cubicBezTo>
                <a:lnTo>
                  <a:pt x="38" y="166"/>
                </a:lnTo>
                <a:close/>
                <a:moveTo>
                  <a:pt x="103" y="188"/>
                </a:moveTo>
                <a:cubicBezTo>
                  <a:pt x="92" y="188"/>
                  <a:pt x="92" y="188"/>
                  <a:pt x="92" y="188"/>
                </a:cubicBezTo>
                <a:cubicBezTo>
                  <a:pt x="92" y="162"/>
                  <a:pt x="92" y="162"/>
                  <a:pt x="92" y="162"/>
                </a:cubicBezTo>
                <a:cubicBezTo>
                  <a:pt x="103" y="162"/>
                  <a:pt x="103" y="162"/>
                  <a:pt x="103" y="162"/>
                </a:cubicBezTo>
                <a:lnTo>
                  <a:pt x="103" y="188"/>
                </a:lnTo>
                <a:close/>
                <a:moveTo>
                  <a:pt x="188" y="104"/>
                </a:moveTo>
                <a:cubicBezTo>
                  <a:pt x="161" y="104"/>
                  <a:pt x="161" y="104"/>
                  <a:pt x="161" y="104"/>
                </a:cubicBezTo>
                <a:cubicBezTo>
                  <a:pt x="161" y="93"/>
                  <a:pt x="161" y="93"/>
                  <a:pt x="161" y="93"/>
                </a:cubicBezTo>
                <a:cubicBezTo>
                  <a:pt x="188" y="93"/>
                  <a:pt x="188" y="93"/>
                  <a:pt x="188" y="93"/>
                </a:cubicBezTo>
                <a:lnTo>
                  <a:pt x="188" y="104"/>
                </a:lnTo>
                <a:close/>
                <a:moveTo>
                  <a:pt x="157" y="31"/>
                </a:moveTo>
                <a:cubicBezTo>
                  <a:pt x="165" y="39"/>
                  <a:pt x="165" y="39"/>
                  <a:pt x="165" y="39"/>
                </a:cubicBezTo>
                <a:cubicBezTo>
                  <a:pt x="147" y="58"/>
                  <a:pt x="147" y="58"/>
                  <a:pt x="147" y="58"/>
                </a:cubicBezTo>
                <a:cubicBezTo>
                  <a:pt x="139" y="50"/>
                  <a:pt x="139" y="50"/>
                  <a:pt x="139" y="50"/>
                </a:cubicBezTo>
                <a:lnTo>
                  <a:pt x="157" y="31"/>
                </a:lnTo>
                <a:close/>
                <a:moveTo>
                  <a:pt x="147" y="140"/>
                </a:moveTo>
                <a:cubicBezTo>
                  <a:pt x="165" y="158"/>
                  <a:pt x="165" y="158"/>
                  <a:pt x="165" y="15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39" y="148"/>
                  <a:pt x="139" y="148"/>
                  <a:pt x="139" y="148"/>
                </a:cubicBezTo>
                <a:lnTo>
                  <a:pt x="147" y="140"/>
                </a:lnTo>
                <a:close/>
                <a:moveTo>
                  <a:pt x="92" y="9"/>
                </a:moveTo>
                <a:cubicBezTo>
                  <a:pt x="103" y="9"/>
                  <a:pt x="103" y="9"/>
                  <a:pt x="103" y="9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92" y="35"/>
                  <a:pt x="92" y="35"/>
                  <a:pt x="92" y="35"/>
                </a:cubicBezTo>
                <a:lnTo>
                  <a:pt x="92" y="9"/>
                </a:lnTo>
                <a:close/>
                <a:moveTo>
                  <a:pt x="82" y="76"/>
                </a:moveTo>
                <a:cubicBezTo>
                  <a:pt x="99" y="92"/>
                  <a:pt x="99" y="92"/>
                  <a:pt x="99" y="92"/>
                </a:cubicBezTo>
                <a:cubicBezTo>
                  <a:pt x="130" y="62"/>
                  <a:pt x="130" y="62"/>
                  <a:pt x="130" y="62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99" y="108"/>
                  <a:pt x="99" y="108"/>
                  <a:pt x="99" y="108"/>
                </a:cubicBezTo>
                <a:cubicBezTo>
                  <a:pt x="74" y="84"/>
                  <a:pt x="74" y="84"/>
                  <a:pt x="74" y="84"/>
                </a:cubicBezTo>
                <a:lnTo>
                  <a:pt x="82" y="76"/>
                </a:lnTo>
                <a:close/>
                <a:moveTo>
                  <a:pt x="38" y="31"/>
                </a:moveTo>
                <a:cubicBezTo>
                  <a:pt x="57" y="50"/>
                  <a:pt x="57" y="50"/>
                  <a:pt x="57" y="50"/>
                </a:cubicBezTo>
                <a:cubicBezTo>
                  <a:pt x="49" y="58"/>
                  <a:pt x="49" y="58"/>
                  <a:pt x="49" y="58"/>
                </a:cubicBezTo>
                <a:cubicBezTo>
                  <a:pt x="30" y="39"/>
                  <a:pt x="30" y="39"/>
                  <a:pt x="30" y="39"/>
                </a:cubicBezTo>
                <a:lnTo>
                  <a:pt x="38" y="31"/>
                </a:lnTo>
                <a:close/>
                <a:moveTo>
                  <a:pt x="34" y="104"/>
                </a:moveTo>
                <a:cubicBezTo>
                  <a:pt x="8" y="104"/>
                  <a:pt x="8" y="104"/>
                  <a:pt x="8" y="104"/>
                </a:cubicBezTo>
                <a:cubicBezTo>
                  <a:pt x="8" y="93"/>
                  <a:pt x="8" y="93"/>
                  <a:pt x="8" y="93"/>
                </a:cubicBezTo>
                <a:cubicBezTo>
                  <a:pt x="34" y="93"/>
                  <a:pt x="34" y="93"/>
                  <a:pt x="34" y="93"/>
                </a:cubicBezTo>
                <a:lnTo>
                  <a:pt x="34" y="104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95413" y="3086347"/>
            <a:ext cx="531662" cy="459548"/>
          </a:xfrm>
          <a:custGeom>
            <a:rect l="l" t="t" r="r" b="b"/>
            <a:pathLst>
              <a:path w="184" h="159">
                <a:moveTo>
                  <a:pt x="132" y="124"/>
                </a:moveTo>
                <a:cubicBezTo>
                  <a:pt x="165" y="159"/>
                  <a:pt x="165" y="159"/>
                  <a:pt x="165" y="159"/>
                </a:cubicBezTo>
                <a:cubicBezTo>
                  <a:pt x="165" y="124"/>
                  <a:pt x="165" y="124"/>
                  <a:pt x="165" y="124"/>
                </a:cubicBezTo>
                <a:cubicBezTo>
                  <a:pt x="184" y="124"/>
                  <a:pt x="184" y="124"/>
                  <a:pt x="184" y="124"/>
                </a:cubicBezTo>
                <a:cubicBezTo>
                  <a:pt x="184" y="0"/>
                  <a:pt x="184" y="0"/>
                  <a:pt x="18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124"/>
                  <a:pt x="0" y="124"/>
                  <a:pt x="0" y="124"/>
                </a:cubicBezTo>
                <a:cubicBezTo>
                  <a:pt x="115" y="124"/>
                  <a:pt x="115" y="124"/>
                  <a:pt x="115" y="124"/>
                </a:cubicBezTo>
                <a:lnTo>
                  <a:pt x="132" y="124"/>
                </a:lnTo>
                <a:close/>
                <a:moveTo>
                  <a:pt x="154" y="49"/>
                </a:moveTo>
                <a:cubicBezTo>
                  <a:pt x="162" y="49"/>
                  <a:pt x="168" y="56"/>
                  <a:pt x="168" y="63"/>
                </a:cubicBezTo>
                <a:cubicBezTo>
                  <a:pt x="168" y="71"/>
                  <a:pt x="162" y="77"/>
                  <a:pt x="154" y="77"/>
                </a:cubicBezTo>
                <a:cubicBezTo>
                  <a:pt x="146" y="77"/>
                  <a:pt x="140" y="71"/>
                  <a:pt x="140" y="63"/>
                </a:cubicBezTo>
                <a:cubicBezTo>
                  <a:pt x="140" y="56"/>
                  <a:pt x="146" y="49"/>
                  <a:pt x="154" y="49"/>
                </a:cubicBezTo>
                <a:moveTo>
                  <a:pt x="36" y="77"/>
                </a:moveTo>
                <a:cubicBezTo>
                  <a:pt x="28" y="77"/>
                  <a:pt x="22" y="71"/>
                  <a:pt x="22" y="63"/>
                </a:cubicBezTo>
                <a:cubicBezTo>
                  <a:pt x="22" y="56"/>
                  <a:pt x="28" y="49"/>
                  <a:pt x="36" y="49"/>
                </a:cubicBezTo>
                <a:cubicBezTo>
                  <a:pt x="44" y="49"/>
                  <a:pt x="50" y="56"/>
                  <a:pt x="50" y="63"/>
                </a:cubicBezTo>
                <a:cubicBezTo>
                  <a:pt x="50" y="71"/>
                  <a:pt x="44" y="77"/>
                  <a:pt x="36" y="77"/>
                </a:cubicBezTo>
                <a:moveTo>
                  <a:pt x="75" y="77"/>
                </a:moveTo>
                <a:cubicBezTo>
                  <a:pt x="67" y="77"/>
                  <a:pt x="61" y="71"/>
                  <a:pt x="61" y="63"/>
                </a:cubicBezTo>
                <a:cubicBezTo>
                  <a:pt x="61" y="56"/>
                  <a:pt x="67" y="49"/>
                  <a:pt x="75" y="49"/>
                </a:cubicBezTo>
                <a:cubicBezTo>
                  <a:pt x="83" y="49"/>
                  <a:pt x="89" y="56"/>
                  <a:pt x="89" y="63"/>
                </a:cubicBezTo>
                <a:cubicBezTo>
                  <a:pt x="89" y="71"/>
                  <a:pt x="83" y="77"/>
                  <a:pt x="75" y="77"/>
                </a:cubicBezTo>
                <a:moveTo>
                  <a:pt x="115" y="77"/>
                </a:moveTo>
                <a:cubicBezTo>
                  <a:pt x="107" y="77"/>
                  <a:pt x="100" y="71"/>
                  <a:pt x="100" y="63"/>
                </a:cubicBezTo>
                <a:cubicBezTo>
                  <a:pt x="100" y="56"/>
                  <a:pt x="107" y="49"/>
                  <a:pt x="115" y="49"/>
                </a:cubicBezTo>
                <a:cubicBezTo>
                  <a:pt x="115" y="49"/>
                  <a:pt x="115" y="49"/>
                  <a:pt x="115" y="49"/>
                </a:cubicBezTo>
                <a:cubicBezTo>
                  <a:pt x="123" y="50"/>
                  <a:pt x="129" y="56"/>
                  <a:pt x="129" y="63"/>
                </a:cubicBezTo>
                <a:cubicBezTo>
                  <a:pt x="129" y="71"/>
                  <a:pt x="123" y="77"/>
                  <a:pt x="115" y="77"/>
                </a:cubicBezTo>
                <a:cubicBezTo>
                  <a:pt x="115" y="77"/>
                  <a:pt x="115" y="77"/>
                  <a:pt x="115" y="77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004107" y="4794077"/>
            <a:ext cx="458857" cy="474498"/>
            <a:chOff x="5004107" y="4794077"/>
            <a:chExt cx="458857" cy="474498"/>
          </a:xfrm>
        </p:grpSpPr>
        <p:sp>
          <p:nvSpPr>
            <p:cNvPr id="11" name="AutoShape 11"/>
            <p:cNvSpPr/>
            <p:nvPr/>
          </p:nvSpPr>
          <p:spPr>
            <a:xfrm>
              <a:off x="5130280" y="4794077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004107" y="5054031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820196" y="3941016"/>
            <a:ext cx="553402" cy="457486"/>
            <a:chOff x="5820196" y="3941016"/>
            <a:chExt cx="553402" cy="457486"/>
          </a:xfrm>
        </p:grpSpPr>
        <p:sp>
          <p:nvSpPr>
            <p:cNvPr id="14" name="Freeform 14"/>
            <p:cNvSpPr/>
            <p:nvPr/>
          </p:nvSpPr>
          <p:spPr>
            <a:xfrm>
              <a:off x="5820196" y="3941016"/>
              <a:ext cx="553402" cy="457486"/>
            </a:xfrm>
            <a:custGeom>
              <a:rect l="l" t="t" r="r" b="b"/>
              <a:pathLst>
                <a:path w="287" h="236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746649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气候因素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6343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饮食因素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15770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生活习惯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15770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年龄因素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秋燥的成因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8002038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饮食过于辛辣、油腻，导致体内湿热过重，影响津液代谢。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32611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秋季气候干燥，空气湿度低，容易导致皮肤和呼吸道失去水分。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002038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老年人、儿童和身体虚弱的人更容易出现秋燥症状。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32611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长时间使用空调、暖气等取暖设备，导致室内空气湿度低。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预防秋燥的方法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多吃新鲜蔬菜、水果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多喝水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少吃辛辣、油腻食物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556" r="5556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056" r="1056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7222" r="7222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饮食调养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蔬菜、水果富含维生素和矿物质，有助于滋润肺部，预防秋燥。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保持充足的水分摄入，有助于调节体内水分平衡，预防皮肤干燥、喉咙不适等症状。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辛辣、油腻食物容易刺激肺部，加重秋燥症状，应尽量少吃。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适量运动可以提高身体免疫力，促进血液循环，有助于预防秋燥。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适量运动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深呼吸可以增强肺部功能，提高肺活量，有助于预防呼吸道疾病。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深呼吸锻炼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晨练过早容易吸入冷空气，刺激呼吸道，建议适当推迟晨练时间。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晨练不宜过早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运动保健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364" b="1836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240" b="1824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生活习惯调整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保持室内空气湿度适宜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使用加湿器或在房间放置一盆水，有助于调节室内湿度，预防皮肤干燥。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注意保暖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早晚温差较大，应注意及时增减衣物，避免感冒和呼吸道疾病的发生。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规律作息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保持规律的作息时间，充足的睡眠有助于提高身体免疫力，预防秋燥。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https://d.book118.com/846121241235010051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2024-09-18T00:34:59.749</cp:lastPrinted>
  <dcterms:created xsi:type="dcterms:W3CDTF">2024-09-17T16:34:59Z</dcterms:created>
  <dcterms:modified xsi:type="dcterms:W3CDTF">2024-09-17T16:35:01Z</dcterms:modified>
</cp:coreProperties>
</file>