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65.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47162D-439A-417E-A72B-E99F9F943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FB5F8-0F2D-4ED6-99DB-1191658FD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44AC7A-2F90-453F-BD28-55BE3F441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1F2D9-5319-48D5-96FF-11FEF58CE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217037-A487-4A71-9B5F-BA43134821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94F1FD-CC0C-43F9-A0AE-CDB64C1493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B4C31-1A34-4E20-9C42-631726F20B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16B1A0-CBC4-43D3-B736-9A7E61191E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B4002-336B-43BA-B84F-FA838B61B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C0DCB-2D12-4DE5-AB9C-AD1B32F69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12E83-2DAF-4C30-B41B-24DA71BC1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5.xml" /><Relationship Id="rId11" Type="http://schemas.openxmlformats.org/officeDocument/2006/relationships/tags" Target="../tags/tag28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5.png" /><Relationship Id="rId7" Type="http://schemas.openxmlformats.org/officeDocument/2006/relationships/tags" Target="../tags/tag30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5.png" /><Relationship Id="rId7" Type="http://schemas.openxmlformats.org/officeDocument/2006/relationships/tags" Target="../tags/tag3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5.png" /><Relationship Id="rId7" Type="http://schemas.openxmlformats.org/officeDocument/2006/relationships/tags" Target="../tags/tag3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5.png" /><Relationship Id="rId7"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5.png" /><Relationship Id="rId7" Type="http://schemas.openxmlformats.org/officeDocument/2006/relationships/tags" Target="../tags/tag3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0.xml" /><Relationship Id="rId11" Type="http://schemas.openxmlformats.org/officeDocument/2006/relationships/tags" Target="../tags/tag331.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image" Target="../media/image3.png" /><Relationship Id="rId9" Type="http://schemas.openxmlformats.org/officeDocument/2006/relationships/image" Target="../media/image4.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5.png" /><Relationship Id="rId7" Type="http://schemas.openxmlformats.org/officeDocument/2006/relationships/tags" Target="../tags/tag3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5.png" /><Relationship Id="rId7" Type="http://schemas.openxmlformats.org/officeDocument/2006/relationships/tags" Target="../tags/tag33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5.png" /><Relationship Id="rId7" Type="http://schemas.openxmlformats.org/officeDocument/2006/relationships/tags" Target="../tags/tag34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5.xml" /><Relationship Id="rId11" Type="http://schemas.openxmlformats.org/officeDocument/2006/relationships/tags" Target="../tags/tag346.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image" Target="../media/image5.png" /><Relationship Id="rId7" Type="http://schemas.openxmlformats.org/officeDocument/2006/relationships/tags" Target="../tags/tag34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5.png" /><Relationship Id="rId7" Type="http://schemas.openxmlformats.org/officeDocument/2006/relationships/tags" Target="../tags/tag35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7.xml" /><Relationship Id="rId11" Type="http://schemas.openxmlformats.org/officeDocument/2006/relationships/tags" Target="../tags/tag358.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5.png" /><Relationship Id="rId7" Type="http://schemas.openxmlformats.org/officeDocument/2006/relationships/tags" Target="../tags/tag36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5.png" /><Relationship Id="rId7" Type="http://schemas.openxmlformats.org/officeDocument/2006/relationships/tags" Target="../tags/tag36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220540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熟人社会村庄社会资本水平及其差异</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熟人社会</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差异及其原因</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村庄社会资本水平</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熟人社会、村庄社会资本水平及其差异的重要性</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熟人社会、村庄社会资本水平及其差异的重要性</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熟人社会和村庄社会资本是乡村社会发展的重要组成部分。本次演示将探讨熟人社会的特点、村庄社会资本水平的测量方法及其对乡村社会的重要性，同时分析不同因素对两者的影响及其差异的原因。最后，本次演示将总结主要观点并探讨促进熟人社会和村庄社会发展的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熟人社会</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熟人社会</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熟人社会是指人们在生活和工作中频繁互动，形成了一个相互熟悉、相互依赖的社会关系网络。在乡村社会中，这种关系网络显得尤为重要。人们通过亲属、邻里、朋友等关系相互认识，形成了密切的社交圈子。熟人社会对乡村社会的影响主要体现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熟人社会</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首先，熟人社会有利于提高社会信任。在熟人社会中，人们相互了解、相互信任，这使得乡村社会的信任度普遍较高。这种信任有利于降低交易成本，提高交易效率，进一步促进乡村经济的发展。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熟人社会</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熟人社会有利于传播信息和知识。在乡村社会中，信息传播主要依靠口口相传和面对面的交流。这种传播方式速度较慢，但有利于保证信息的真实性和准确性。而熟人社会的存在，使得信息传播更加迅速和准确，有利于乡村社会的交流和合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村庄社会资本水平</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村庄社会资本水平</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村庄社会资本是指一个村庄内的社会关系网络、信任、规范等资源的总和。这些资源可以为村庄成员提供支持和帮助，促进村庄的和谐与稳定。村庄社会资本水平的测量方法主要包括以下几个方面：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村庄社会资本水平</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首先，调查村庄成员之间的相互了解程度。了解程度越高，意味着村庄社会资本水平越高。</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其次，调查村庄内部的互帮互助行为。互助行为越多，意味着村庄社会资本水平越高。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村庄社会资本水平</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最后，调查村庄内部的规范和信仰体系。这些因素越完善，意味着村庄社会资本水平越高。</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村庄社会资本对乡村社会的重要性不言而喻。高水平的村庄社会资本可以促进农业生产和乡村经济发展，提高农民的生活质量。此外，它还可以增强乡村社会的凝聚力和向心力，有利于传统文化的传承和发展。为了提高村庄社会资本水平，我们可以采取以下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村庄社会资本水平</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首先，加强村庄基础设施建设。修建道路、改善用水和用电等基础设施，可以促进村庄的交流和合作，增强村民的归属感和凝聚力。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村庄社会资本水平</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其次，积极发展乡村旅游等产业。通过发展乡村旅游等产业，可以增加村民的收入来源，提高村民的生活水平，同时还可以促进村庄内部的交流与合作。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差异及其原因</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差异及其原因</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不同因素对熟人社会和村庄社会资本水平的影响存在差异。在探讨其差异的原因时，我们可以从以下几个方面进行分析：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差异及其原因</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地域文化差异。不同地区的文化传统和价值观念存在差异，这导致不同地区的熟人社会和村庄社会资本水平存在差异。例如，一些地区的乡村社会比较注重家族和宗族关系，而另一些地区则更加注重市场交易关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差异及其原因</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经济发展水平差异。不同地区的经济发展水平不同，这也会影响熟人社会和村庄社会资本水平。经济发展水平较高的地区，往往拥有更多的资源和社会资本，从而使得当地的熟人社会和村庄社会资本水平相对较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从熟人社会和村庄社会资本的角度出发，探讨了两者的重要性和差异。高水平的村庄社会资本可以为乡村社会发展提供有力的支持，而熟人社会的存在有利于提高社会信任和信息传播效率。因此，为了促进乡村社会发展，我们需要采取措施提高村庄社会资本水平和熟人社会的紧密程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我们还应充分考虑到不同地区的地域文化差异和经济发展水平差异对熟人社会和村庄社会资本水平的影响。希望本次演示的分析能为乡村社会的可持续发展提供一些启示和思考。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当代中国，村庄治理已成为农村地区发展的重要议题。本次演示将从社会资本的视角出发，探讨村庄治理的问题，如何积累和利用社会资本，以建立村民之间的互信关系，激发村庄内部活力，增强村庄整体实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社会资本是指个体或团体之间的关联网络，包括信任、规范和制度等要素。在村庄治理中，社会资本的积累和利用显得尤为重要。通过强化村民之间的互信关系，可以调动村民参与村庄公共事务的积极性，提高村庄资源的整合程度，从而提升村庄的整体实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https://d.book118.com/846122054032010042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熟人社会、村庄社会资本水平及其差异的重要性</vt:lpstr>
      <vt:lpstr>PowerPoint Presentation</vt:lpstr>
      <vt:lpstr>熟人社会</vt:lpstr>
      <vt:lpstr>熟人社会</vt:lpstr>
      <vt:lpstr>熟人社会</vt:lpstr>
      <vt:lpstr>PowerPoint Presentation</vt:lpstr>
      <vt:lpstr>村庄社会资本水平</vt:lpstr>
      <vt:lpstr>村庄社会资本水平</vt:lpstr>
      <vt:lpstr>村庄社会资本水平</vt:lpstr>
      <vt:lpstr>村庄社会资本水平</vt:lpstr>
      <vt:lpstr>村庄社会资本水平</vt:lpstr>
      <vt:lpstr>PowerPoint Presentation</vt:lpstr>
      <vt:lpstr>差异及其原因</vt:lpstr>
      <vt:lpstr>差异及其原因</vt:lpstr>
      <vt:lpstr>差异及其原因</vt:lpstr>
      <vt:lpstr>PowerPoint Presentation</vt:lpstr>
      <vt:lpstr>结论</vt:lpstr>
      <vt:lpstr>结论</vt:lpstr>
      <vt:lpstr>PowerPoint Presentation</vt:lpstr>
      <vt:lpstr>内容摘要</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2024-09-09T11:35:47.034</cp:lastPrinted>
  <dcterms:created xsi:type="dcterms:W3CDTF">2024-09-09T03:35:47Z</dcterms:created>
  <dcterms:modified xsi:type="dcterms:W3CDTF">2024-09-09T03:35:54Z</dcterms:modified>
</cp:coreProperties>
</file>