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A7B05-3938-41C0-B31D-E5E611C77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DEF59-3A3F-402A-9038-4E7379326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CA5A9-B79E-4C01-8AE6-C0B68228B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58E8C-DE56-441B-BEC3-C6052A798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0A235D-F623-4CA0-BB25-C3B73EB01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FE8AC9-C59B-4297-97E1-6DD2FE214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76295D-5E32-486A-AE2F-C9BA7FFC7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D3044-F239-4070-83C3-677F4CC1C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31673-E173-45EB-89C7-664B9104F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3DD54-478E-462B-A309-260CEFA86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DDEBF-2EF0-4B2A-AB58-BB35772B5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2403014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银行柜员转营销岗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银行柜员现状分析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营销岗位需求分析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转型策略与措施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转型实践案例分享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未来展望与趋势分析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77" r="26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825" r="98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随着互联网金融的崛起和客户需求的变化，传统银行业面临巨大挑战，需要寻求新的增长点。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银行业变革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银行柜员作为银行的重要岗位之一，面临着工作重复、技能单一等问题，需要进行职业转型以适应行业发展。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柜员岗位现状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通过转型，银行柜员可以拓宽职业发展空间，提高个人竞争力和市场价值。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提升个人职业发展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更好服务客户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推动银行业务发展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营销岗位更注重客户需求和市场变化，通过转型可以更深入地了解客户，提供更优质的服务。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营销岗位是银行业务发展的重要推动力量，通过转型可以为银行带来新的业务增长点和市场份额。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转型意义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银行柜员现状分析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银行柜员是银行的重要岗位之一，主要负责为客户提供各类银行业务服务，包括存款、取款、转账、理财产品销售等。他们是银行与客户之间的桥梁，需要具备良好的沟通能力和服务意识。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银行柜员的工作具有高度的重复性和规范性，需要熟练掌握各种业务流程和操作规范。同时，他们还需要具备较高的责任心和耐心，以应对各种客户需求和突发情况。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面临挑战与机遇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随着互联网金融的快速发展，越来越多的客户选择通过线上渠道办理银行业务，导致银行柜员的业务量逐渐减少。此外，银行柜员还需要不断学习和更新业务知识，以适应不断变化的金融市场和客户需求。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互联网金融对银行柜员业务带来了一定冲击，但同时也为银行柜员提供了更多的转型和发展机会。例如，银行柜员可以利用自己的专业知识和客户资源，转型为营销人员或客户关系管理人员，为客户提供更加全面的金融服务。此外，随着银行业务的不断创新和发展，银行柜员也有机会参与到更多新的业务领域中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营销岗位需求分析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86" b="171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负责银行产品或服务的市场推广、客户关系维护、销售策略制定和执行等。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需要较强的沟通能力和人际交往能力，对市场趋势和客户需求有敏锐的洞察力。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营销岗位职责与特点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抗压能力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能够承受一定的工作压力，积极应对挑战和变化。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与银行内部其他部门紧密合作，确保营销活动的顺利实施。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市场洞察力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对市场趋势和竞争态势有敏锐的洞察力，能够及时调整营销策略。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与客户进行有效沟通，了解客户需求，提供合适的产品或服务方案。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销售技巧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掌握销售技巧和方法，能够制定销售策略和计划，实现销售目标。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所需能力与素质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https://d.book118.com/846124030145010102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2024-09-27T13:14:52.102</cp:lastPrinted>
  <dcterms:created xsi:type="dcterms:W3CDTF">2024-09-27T05:14:52Z</dcterms:created>
  <dcterms:modified xsi:type="dcterms:W3CDTF">2024-09-27T05:14:54Z</dcterms:modified>
</cp:coreProperties>
</file>