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4EE39-CB55-45B1-8E4C-9AE4CD74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2FF76-D889-4011-BD34-1432CB65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95F60-BECB-4962-A0A1-9B7C435D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7B644-7806-415D-8360-13648819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02692-8DD6-42E4-93FB-4CD80090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A45EE-EDC5-4BF3-89D0-17CC60FE7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DD3AA-7068-4C9D-B849-639BA6141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384B0-639C-4853-A946-7A648922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FC77F-D1E4-4F63-93FA-8F793B381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DBC0A-A4ED-4358-BEEB-40DFF59C7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A4625-74F2-48D3-AE49-2B81EB0B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405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冷链物流行业2024年质量管理与制度优化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制度优化与创新举措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信息化技术应用与提升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人才队伍培养与激励机制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冷链物流是指在整个供应链过程中，通过特定的技术手段，使易腐、易损物品在生产、贮藏、运输、销售等各环节中始终处于规定的低温环境下，以保证物品质量、减少物品损耗的物流过程。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冷链物流具有技术要求高、投资大、运营成本高、市场潜力大等特点。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冷链物流行业概述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随着人们生活水平的提高和消费观念的转变，冷链物流市场规模不断扩大。预计未来几年，冷链物流市场将保持快速增长。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受益于生鲜电商、医药冷链等细分市场的快速发展，冷链物流市场增长迅速。同时，政策扶持和科技创新也为市场发展提供了有力支撑。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消费者对冷链物流的需求呈现出多样化、个性化、高品质化的特点。他们更加注重产品的新鲜度、安全性和便捷性。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随着消费者对食品安全和健康生活方式的关注度不断提高，他们对冷链物流的需求也在不断增加。同时，消费者对冷链物流服务的便捷性和个性化要求也越来越高。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政策扶持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政府出台了一系列扶持冷链物流发展的政策，包括财政补贴、税收优惠、用地保障等，为行业发展提供了有力支持。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政府加强了对冷链物流行业的监管，制定了一系列法规和标准，规范了市场秩序，提高了行业准入门槛。这些法规和标准对促进行业健康发展具有重要意义。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定期对质量管理标准进行评估，根据行业发展、技术进步等因素及时更新标准。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制定全面的质量管理标准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依据国际、国内相关法规和标准，结合冷链物流行业特点，制定涵盖各个环节的质量管理标准。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明确质量目标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设定明确、可量化的质量目标，确保企业质量管理有明确的方向。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制定完善的质量管理标准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完善过程监控机制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建立冷链物流全过程监控机制，确保各环节质量可控。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强化结果评估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对冷链物流服务质量进行定期评估，及时发现问题并采取措施。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引入第三方评估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引入独立的第三方机构进行评估，提高评估的客观性和公正性。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强化过程监控与结果评估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加强质量培训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定期开展质量培训，提高全员对质量管理的认识和重视程度。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营造质量文化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通过宣传、教育等方式，营造企业质量文化，使质量管理成为全员自觉行为。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建立质量管理激励机制，鼓励员工积极参与质量管理活动。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提升全员质量意识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鼓励员工、客户等积极反馈问题，及时收集和处理问题信息。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建立问题反馈机制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定期对收集到的问题进行分析和总结，找出根本原因和解决方案。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定期分析与总结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根据分析结果制定持续改进计划，明确改进措施、责任人和完成时限。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构建持续改进机制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制度优化与创新举措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当前冷链物流行业的制度主要集中在运输和储存环节，缺乏对采购、销售等环节的全面规范。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制度覆盖面不全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随着行业发展和技术进步，原有制度已无法适应新的市场需求和变化。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现有制度对冷链物流行业的监管力度不够，导致行业乱象丛生，如“断链”、“伪冷链”等问题频发。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梳理现有制度漏洞和不足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借鉴国际冷链物流行业的先进标准，如国际食品法典委员会（CAC）制定的食品冷链物流标准，提升国内冷链物流行业的整体水平。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引入国际标准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吸收国内其他行业在质量管理、制度创新等方面的成功经验，如医药、化工等行业的严格质量管控措施。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学习国内其他行业经验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加强与国际冷链物流行业的合作与交流，共同研究解决行业面临的共性问题，推动全球冷链物流行业的发展。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开展国际合作与交流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借鉴国内外先进经验做法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推行冷链物流行业标准化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制定并推行冷链物流行业的标准化规范，提升行业的整体服务质量和效率。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实施严格的责任追究制度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建立严格的责任追究制度，对违反制度规定的行为进行严厉惩处，保障制度的严肃性和权威性。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建立全链条质量监管体系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构建覆盖采购、运输、储存、销售等全链条的质量监管体系，确保冷链物流各环节的质量可控。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056" r="90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探索制度创新路径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https://d.book118.com/846124051222010034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2024-09-04T08:13:41.755</cp:lastPrinted>
  <dcterms:created xsi:type="dcterms:W3CDTF">2024-09-04T00:13:41Z</dcterms:created>
  <dcterms:modified xsi:type="dcterms:W3CDTF">2024-09-04T00:13:44Z</dcterms:modified>
</cp:coreProperties>
</file>