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A7DBA-2FB8-4AFA-8517-62AE0DF46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73891-0533-4881-8302-8EC3A967D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3F7F6-0A7B-429B-A33B-9F78E77C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753CD-0D5F-45D2-A3C9-CBEFD631E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3A9F45-DF13-4BBB-9EB6-CA25A296B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269ED8-E8AD-4079-A532-DB7885FE9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D28D8-D03B-46B7-BCB0-B39541D98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0DB66-5CE3-452E-98E9-61C805D7E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64989-AA73-4204-BD97-2E200D161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A7F05-5A0F-465B-BB20-291B09A7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D827C-1980-4FFC-98E2-08D929271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250421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检测验室CNASCLXX认可评审技术要求相关文件介绍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CNASCLXX认可评审概述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相关文件介绍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实验室准备与应对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促进实验室国际化发展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获得CNASCLXX认可，意味着实验室的检测能力和管理水平得到国际认可，有助于实验室参与国际竞争和合作。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保障消费者权益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CNASCLXX认可是对实验室检测能力和管理水平的权威认可，有助于消费者选择合格的检测服务机构，保障自身权益。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提高检测实验室技术水平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通过CNASCLXX认可评审，推动实验室不断提升技术能力和管理水平，确保检测结果的准确性和可靠性。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介绍CNASCLXX认可评审所依据的标准、规范和相关法律法规。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重点介绍CNASCLXX认可评审对实验室的技术要求，包括人员、设备、环境、方法等方面的具体要求。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汇报实验室在CNASCLXX认可评审中的表现和结果，包括存在的问题和不足之处，以及改进措施和建议。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详细阐述CNASCLXX认可评审的流程，包括申请、受理、评审、批准等各个环节。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CNASCLXX认可评审概述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提升实验室技术水平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CNASCLXX认可是对实验室技术能力的权威认可，获得该认可可以提升实验室的技术水平和公信力。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促进实验室国际化发展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CNASCLXX认可是国际互认的标志，获得该认可有助于实验室参与国际竞争和合作，提升国际影响力。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推动行业规范发展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CNASCLXX认可评审技术要求严格，获得该认可可以推动行业向规范化、标准化方向发展。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CNASCLXX认可的意义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CNASCLXX认可评审的对象为各类检测实验室，包括第三方检测机构、企业内部实验室等。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CNASCLXX认可评审的范围涵盖实验室的管理体系、技术能力、设备设施、人员素质等多个方面。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评审对象和范围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评审流程和周期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CNASCLXX认可评审流程包括申请受理、文件评审、现场评审、整改验收、批准发证等步骤。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评审周期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CNASCLXX认可评审周期因实验室具体情况而异，一般从申请受理到批准发证需要数月至数年的时间。其中，现场评审和整改验收是评审过程中最为耗时的环节。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技术要求详解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实验室应确保具有足够数量的专业人员，以满足检测工作的需要，并保证检测结果的准确性和可靠性。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实验室应建立完善的培训机制，定期对人员进行专业技能和知识的培训，不断提高人员的专业水平。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人员资格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实验室人员应具备相应的专业背景和工作经验，且经过相关培训和考核，持有有效的资格证书。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实验室应配置满足检测工作需要的先进、可靠的仪器设备和设施，确保检测结果的准确性和可靠性。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实验室应建立设备维护计划和维护记录，定期对仪器设备和设施进行维护保养，确保设备处于良好状态。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实验室应确保设施环境符合检测工作的要求，包括温度、湿度、洁净度、照明、通风等方面。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设施环境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实验室应选择国际、国家、行业认可的检测方法，确保检测结果的准确性和可比性。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实验室应对所选用的检测方法进行验证，以确认方法的适用性和准确性。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实验室应关注检测方法的最新发展动态，及时采用新的、更准确的检测方法，提高检测水平。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检测方法要求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https://d.book118.com/846125042141010042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2024-09-10T03:06:21.239</cp:lastPrinted>
  <dcterms:created xsi:type="dcterms:W3CDTF">2024-09-09T19:06:21Z</dcterms:created>
  <dcterms:modified xsi:type="dcterms:W3CDTF">2024-09-09T19:06:23Z</dcterms:modified>
</cp:coreProperties>
</file>