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B63B1-125D-4521-A674-573A83B3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14F0B-644C-440C-BF33-3ED2D427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D83A1-5F92-4FA9-A997-90FD6448F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BF148-C4E0-4345-9DDC-2B0BC923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B4066-48E4-4FEF-AA31-761015BB7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1B516-A05A-443B-8302-CADBFD904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BEC5E-84DA-4BB6-91A8-4EB87DCE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2124D-952E-47A5-BADB-B32E79198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75C35-3ADA-4B71-85F4-F7362373E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ACDD7-3F5C-429B-BD71-D7DA3ECE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4084D-9FCC-420C-9179-5E9481188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5142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第二框哲学史上的伟大变革课件新人教版必修4\n## 1.哲学的起源及其发展历程\n### 1.1哲学的起源及其含义\n### 1.2哲学的发展历程概述\n### 1.3东西方哲学的异同\n## 2.哲学史上的伟大变革——马克思主义哲学的诞生\n### 2.1马克思主义哲学产生的背景及原因\n### 2.2马克思主义哲学的基本原理及其主要内容\n### 2.3马克思主义哲学的历史地位及其意义\n## 3.哲学史上的伟大变革——现代西方哲学的发展\n### 3.1现代西方哲学的主要流派及其特点\n### 3.2现代西方哲学的发展趋势及其影响\n### 3.3现代西方哲学与马克思主义哲学的比较\n## 4.哲学史上的伟大变革——中国哲学的传承与创新\n### 4.1中国哲学的发展历程及其特点\n### 4.2中国哲学的现代转型及其创新\n### 4.3中国哲学与马克思主义哲学的比较与融合\n## 5.哲学史上的伟大变革对高中政治教育的影响\n### 5.1哲学史上的伟大变革对高中政治教材的影响\n### 5.2哲学史上的伟大变革对高中政治教学方法的影响\n### 5.3哲学史上的伟大变革对高中政治教育评价的影响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高中政治第二框哲学史上的伟大变革课件新人教版必修4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哲学的起源及其发展历程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哲学是对世界根本问题的好奇和探索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哲学是对人类存在和意义的思考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哲学是对真理、道德和美好事物的追求</a:t>
                </a:r>
                <a:endParaRPr/>
              </a:p>
            </p:txBody>
          </p:sp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哲学起源于古希腊语，意为“追求智慧”</a:t>
                </a:r>
                <a:endParaRPr/>
              </a:p>
            </p:txBody>
          </p:sp>
        </p:grpSp>
        <p:grpSp>
          <p:nvGrpSpPr>
            <p:cNvPr id="17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什么是现实？什么是真实？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什么是道德？什么是善？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人为什么要活着？人生的意义是什么？</a:t>
                </a:r>
                <a:endParaRPr/>
              </a:p>
            </p:txBody>
          </p:sp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哲学的基本问题</a:t>
                </a:r>
                <a:endParaRPr/>
              </a:p>
            </p:txBody>
          </p:sp>
        </p:grpSp>
        <p:grpSp>
          <p:nvGrpSpPr>
            <p:cNvPr id="17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形而上学：研究现实的根本性质和存在的问题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伦理学：研究道德行为和价值观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政治哲学：研究政治制度和权力的合理性</a:t>
                </a:r>
                <a:endParaRPr/>
              </a:p>
            </p:txBody>
          </p:sp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哲学的主要分支</a:t>
                </a:r>
                <a:endParaRPr/>
              </a:p>
            </p:txBody>
          </p:sp>
        </p:grpSp>
      </p:grpSp>
      <p:pic>
        <p:nvPicPr>
          <p:cNvPr id="17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哲学的起源及其含义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8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5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6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7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8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9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191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古希腊哲学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自然哲学：研究自然现象和宇宙的起源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苏格拉底、柏拉图和亚里士多德：创立哲学体系，探讨道德和真理</a:t>
                </a:r>
                <a:endParaRPr/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罗马帝国时期的哲学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斯多葛主义：主张顺应自然，保持内心平静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伊壁鸠鲁主义：主张享受生活，追求快乐</a:t>
                </a:r>
                <a:endParaRPr/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中世纪哲学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基督教哲学：结合基督教信仰和古希腊哲学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圣奥古斯丁和圣托马斯·阿奎那：创立基督教神学体系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文艺复兴时期的哲学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人文主义：强调个体价值和人类尊严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笛卡尔、洛克和莱布尼茨：创立近代哲学体系，探讨认识论和伦理学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现代哲学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启蒙运动：主张理性、自由和平等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康德、黑格尔和马克思：创立现代哲学体系，探讨知识、道德和社会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哲学的发展历程概述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西方哲学强调理性思考和逻辑推理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东方哲学强调内心修养和道德实践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西方哲学注重个体主义和自由意志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东方哲学注重集体主义和和谐共生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东西方哲学都关注现实、道德和人生意义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东西方哲学都追求真理和智慧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东西方哲学都有丰富的哲学体系和思想流派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东西方哲学的异同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哲学史上的伟大变革——马克思主义哲学的诞生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马克思主义哲学产生的背景及原因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19世纪工业革命导致社会矛盾和阶级斗争加剧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资本主义制度暴露出诸多弊端和问题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传统哲学无法解决现实社会的问题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马克思和恩格斯对资本主义社会的批判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马克思和恩格斯对黑格尔和费尔巴哈哲学的继承和发展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马克思和恩格斯的革命实践和理论研究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基本原理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唯物史观：社会存在决定社会意识，经济基础决定上层建筑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阶级斗争：社会发展的动力，无产阶级解放的途径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剩余价值理论：资本主义剥削劳动者的本质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主要内容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辩证唯物主义：世界的物质性和矛盾性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历史唯物主义：社会发展的规律性和目的性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社会主义和共产主义：无产阶级解放的目标和途径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马克思主义哲学的基本原理及其主要内容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马克思主义哲学的历史地位及其意义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历史地位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马克思主义哲学是19世纪和20世纪哲学的伟大变革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马克思主义哲学是马克思主义理论体系的基石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马克思主义哲学对世界各国革命和建设产生了深远影响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马克思主义哲学揭示了现实社会的本质和规律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马克思主义哲学为无产阶级解放提供了理论武器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马克思主义哲学为人类文明进步提供了智慧启示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700"/>
              <a:t>哲学史上的伟大变革——现代西方哲学的发展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主要流派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实证主义：强调经验和实证，反对形而上学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存在主义：强调个体存在和自由选择，反对本质主义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结构主义：强调社会结构和语言符号，反对历史决定论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现代西方哲学强调批判和反思，反对传统哲学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现代西方哲学强调多元和相对，反对绝对和唯一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现代西方哲学强调人文和科学，反对技术和物质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现代西方哲学的主要流派及其特点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https://d.book118.com/846125142043010053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高中政治第二框哲学史上的伟大变革课件新人教版必修4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2024-09-19T22:34:45.610</cp:lastPrinted>
  <dcterms:created xsi:type="dcterms:W3CDTF">2024-09-19T14:34:45Z</dcterms:created>
  <dcterms:modified xsi:type="dcterms:W3CDTF">2024-09-19T14:34:47Z</dcterms:modified>
</cp:coreProperties>
</file>