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AF2AF-9BF2-4CF1-908A-80559D49D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FB44F-7878-4CA6-B558-90C464494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A3FB3-49F9-484B-A10E-DD1AD170F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4A076-443E-4CCC-AE9B-DC91AF2E8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02B3E-45B5-4362-BA6F-F2814E742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9E4150-1B43-4AF0-A71F-0E3E6AACE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F673B6-FC3F-48FD-A43E-C9136AF5C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7B7AE-09B7-4C95-BDAC-362C5F8B7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E1C91-2D6C-4EFC-A2D6-AE27E5CFD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ABC5E-C273-4DDB-AE50-74DDA0925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15D6E-02F7-4722-82ED-7CBDE4473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252042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营养支持的护理要点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营养支持护理原则与措施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特殊人群营养支持护理要点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营养教育在营养支持中作用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营养支持基本概念与重要性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00" b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营养支持是指为治疗或缓解疾病，增强治疗的临床效果，而根据营养学原理采取的膳食营养措施。其主要包括肠内营养和肠外营养。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营养支持的主要作用是为患者提供足够的能量和营养素，以维持身体机能和代谢需求，促进伤口愈合和组织修复，增强免疫力，降低并发症的发生率，提高患者的生活质量和预后。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营养支持适用于各种原因引起的营养不良、消化吸收功能障碍、不能正常进食或进食不足的患者，如重症胰腺炎、短肠综合征、消化道瘘、严重烧伤等。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对于严重代谢紊乱、器官功能衰竭、血流动力学不稳定等危重患者，以及存在严重肠道炎症、肠梗阻等肠道功能障碍的患者，应谨慎使用或避免使用营养支持。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453" r="44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改善营养状况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促进伤口愈合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营养支持能够及时补充患者所需的能量和营养素，改善患者的营养状况，提高机体的免疫力和抵抗力。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通过营养支持，患者可以更好地应对疾病和治疗带来的身体和心理压力，提高生活质量。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对于手术或创伤患者，营养支持有助于促进伤口愈合，减少感染等并发症的发生。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合理的营养支持可以减少患者的并发症和住院时间，从而降低医疗成本，减轻患者的经济负担。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营养支持途径与方法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21" r="1682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通过鼻腔插入胃或肠管，提供营养物质。此方法适用于短期营养支持和胃肠道功能基本正常的患者。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鼻胃/肠管途径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胃造瘘/空肠造瘘途径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通过手术在胃或空肠部位造瘘，放置营养管，提供营养物质。适用于需要长期营养支持的患者。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符合生理状态，能维持肠道结构和功能的完整性；操作简便，并发症相对较少。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不适用于胃肠道功能障碍或严重疾病的患者；可能引起胃肠道不适和吸入性肺炎等并发症。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肠内营养支持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操作复杂，并发症相对较多；可能导致静脉炎、感染等风险增加。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中心静脉导管途径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通过中心静脉导管提供营养物质，包括脂肪乳剂、氨基酸、葡萄糖、电解质、维生素等。适用于严重胃肠道功能障碍或不能耐受肠内营养的患者。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周围静脉途径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通过周围静脉提供营养物质，通常用于短期或轻度营养支持。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能满足严重胃肠道功能障碍患者的营养需求；可根据患者情况精确调整营养配方。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肠外营养支持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肠内营养与肠外营养的优缺点比较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肠内营养更符合生理状态，能维持肠道结构和功能的完整性，但不适用于胃肠道功能障碍或严重疾病的患者；肠外营养能满足严重胃肠道功能障碍患者的营养需求，但操作复杂，并发症相对较多。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不同肠内营养途径的优缺点比较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鼻胃/肠管途径操作简便，适用于短期营养支持，但可能引起胃肠道不适和吸入性肺炎等并发症；胃造瘘/空肠造瘘途径适用于需要长期营养支持的患者，但手术创伤较大，并发症风险增加。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不同肠外营养途径的优缺点比较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导管途径能提供全面的营养物质，适用于严重胃肠道功能障碍或不能耐受肠内营养的患者，但操作复杂，并发症相对较多；周围静脉途径操作简便，适用于短期或轻度营养支持，但长期使用可能导致静脉炎等风险增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不同途径优缺点比较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营养支持护理原则与措施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了解患者病史和营养状况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通过询问病史、观察症状、检查体征等方式，全面了解患者的营养状况，为后续制定营养支持方案提供依据。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评估营养需求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根据患者的年龄、性别、身高、体重、生理状况等因素，评估其每日所需的能量、蛋白质、脂肪、维生素和矿物质等营养素的需求量。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评估患者营养状况及需求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421" b="174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制定个性化营养支持方案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确定营养支持途径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根据患者的具体情况，选择合适的营养支持途径，如口服、鼻饲、胃造瘘等。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制定营养支持计划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根据患者的营养需求和饮食偏好，制定个性化的营养支持计划，包括每日的餐次、食物种类和数量等。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选择合适的营养制剂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根据患者的营养需求和胃肠道功能状况，选择合适的营养制剂，如要素型、整蛋白型等。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https://d.book118.com/846125204205010103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2024-09-29T03:16:01.013</cp:lastPrinted>
  <dcterms:created xsi:type="dcterms:W3CDTF">2024-09-28T19:16:01Z</dcterms:created>
  <dcterms:modified xsi:type="dcterms:W3CDTF">2024-09-28T19:16:03Z</dcterms:modified>
</cp:coreProperties>
</file>