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EADFF-1239-4325-A70F-4F54C0003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0851E-4BDB-4CF0-8491-74807F5AB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1B45D-DB9F-484D-A8F0-AC2A64D51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F97A6-CEDE-4892-8239-3B63124D5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13EB90-37BC-48E1-94D2-D6EF6583D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5F3A14-A4D4-4FD4-A9C6-326FA5A4C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81DBE-81BC-4A0E-9E21-4A54F1E5F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D637B-351C-49A3-9AFE-0AB51B555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2A0B1-6D38-41D6-8244-09F216A3D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8A57D-D0E6-4B02-8D9A-CA434DBAD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22082-980B-4FB5-A8C8-50584866C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30004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学会理解和宽容他人的差异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理解他人的差异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宽容他人的差异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应对差异带来的挑战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培养理解和宽容的品质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实践中的应用与案例分析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随着全球化的推进，人们越来越多地接触到不同的文化、价值观和生活方式，理解和宽容他人的差异变得尤为重要。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多元化社会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理解和宽容是建立和谐人际关系、促进社会稳定的基础，有助于减少冲突和矛盾。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和谐共处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增进相互理解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00" b="25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通过理解和宽容他人的差异，我们能够更好地认识和理解他人，从而建立更加真诚和深入的人际关系。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接触和了解不同的文化和生活方式，有助于我们拓展自己的视野，丰富自己的知识和经验。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一个充满理解和宽容的社会，能够更好地激发人们的创造力和创新精神，推动社会的进步和发展。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理解他人的差异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意识到每个人都有自己独特的文化背景和经历，学会尊重和理解这些差异，避免以自我为中心或歧视他人。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尊重不同文化背景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尊重他人的观点和信仰，即使与自己不同，也要保持开放和包容的态度，不进行攻击或贬低。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接纳不同观点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208" r="9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不因种族、性别、年龄、宗教等因素对他人进行歧视或偏见，而是以平等、公正的态度对待每个人。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平等对待他人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尊重多样性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在与他人交流时，积极倾听对方的观点和想法，给予充分的关注和尊重，不打断或忽视对方的发言。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理解非言语信息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注意观察他人的非言语信息，如面部表情、身体语言等，以更好地理解对方的情感和态度。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创造一个开放、安全的环境，鼓励他人表达自己的观点和感受，尊重他们的独特性。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倾听不同声音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尝试从他人的角度看待问题，理解他们的立场和感受，以增进彼此之间的理解和信任。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0458" b="20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站在他人角度思考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设身处地地感受他人的情感，对于他们的喜怒哀乐保持敏感和同理心，以建立更深层次的情感联系。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感受他人的情感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避免对他人进行刻板印象和偏见，而是以开放、包容的心态去了解和认识他人。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避免刻板印象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换位思考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宽容他人的差异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319" b="30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793" b="227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662" b="18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接纳不同观点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尊重多元性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理解并接受每个人都有自己独特的经历、背景和价值观，因此会有不同的观点。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开放心态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保持开放和好奇的心态，愿意倾听和了解他人的观点，即使这些观点与自己不同。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理性讨论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在交流和讨论中，以理性和尊重的态度对待他人的观点，避免攻击或贬低他人。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不评判他人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避免对他人进行不必要的评判或批评，尤其是在不了解他人情况的情况下。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尊重个人选择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理解并尊重每个人有权做出自己的选择，即使这些选择与他人不同。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寻求共同点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努力寻找与他人的共同点，建立联系和互相理解的基础。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542" b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包容异己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倡导公正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积极倡导公正和平等的价值观，反对任何形式的歧视和不公。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平视他人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不以地位、财富、权力等因素来区分对待他人，而是以平等和尊重的态度对待每个人。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提供平等机会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在生活和工作中，努力提供平等的机会和资源，避免歧视或偏见。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平等对待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https://d.book118.com/846130004203010040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2024-09-07T07:06:16.496</cp:lastPrinted>
  <dcterms:created xsi:type="dcterms:W3CDTF">2024-09-06T23:06:16Z</dcterms:created>
  <dcterms:modified xsi:type="dcterms:W3CDTF">2024-09-06T23:06:18Z</dcterms:modified>
</cp:coreProperties>
</file>