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DD2BD-90A3-4605-AEDF-45F3D6368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5A6F7-96CA-4F26-A0BD-C49C7867B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331BE-555F-48C2-8D81-F0F60A9F5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B3A84-C0A9-4439-8C84-550CDBA66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D9AB09-2840-4294-B245-3C699872A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47990-3B32-4FA4-94CA-5D4174DC4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6392E-1A4E-4F01-982D-B60875C62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CE1FD-2FDE-45F3-A2FF-5F6E7DA6E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5EFC9-2A22-43D2-A920-F833D8E51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B39D7-208A-48D6-851B-D3F629A11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8FAF3-5CD2-4B25-9710-7323B843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3013315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产科三级护理查房ppt课件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产科三级护理查房流程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产科护理发展趋势与展望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提高护理人员对产科护理工作的认识和技能。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541" r="12541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0428" r="10428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促进护理人员之间的交流与合作，提升护理服务质量。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及时发现和解决产科护理中的问题，保障母婴安全。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随着医疗技术的不断发展，产科护理工作面临着越来越多的挑战和机遇。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护理人员需要不断更新知识和技能，以适应不断变化的医疗环境。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三级护理查房是提高护理服务质量、保障母婴安全的重要手段之一。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产科护理需要具备专业的医学知识和护理技能，能够应对各种产前、产中和产后的护理需求。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产科护理不仅是生理上的照顾，还包括对产妇和家庭的情感支持，帮助她们度过这一特殊时期。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每个产妇的情况都是独特的，需要针对个体差异提供个性化的护理方案。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提供温馨、安静、卫生的护理环境，有利于产妇的恢复和新生儿的成长。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环境舒适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对产妇和胎儿进行定期的身体检查，监测母婴健康状况。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对产妇和家庭进行必要的产前、产中和产后健康教育，提高自我保健能力。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产科护理基本要求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约有10%-20%的产妇会出现产后抑郁症状，表现为情绪低落、焦虑、易怒等，需要关注和及时干预。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663" b="46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33" r="10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新手妈妈可能面临哺乳困难、乳腺炎等问题，需要专业的指导和支持。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产后的产褥感染是一种常见的并发症，与产后护理不当有关，需要预防和及时治疗。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产科护理常见问题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产科三级护理查房流程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提前通知相关护理人员，确保所有参与者都能准时参加。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准备必要的护理工具，如血压计、听诊器、护理记录表等。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提前了解患者的病情、护理情况及特殊需求，以便更好地进行查房。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观察患者的生命体征、病情状况及自身认知情况，评估患者的护理需求。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询问护理情况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询问责任护士关于患者的护理计划、护理措施及护理效果，了解护理过程中的问题。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指导护理工作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针对患者的具体情况，给予责任护士相应的护理指导，提高护理质量。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https://d.book118.com/846130133155010032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2024-08-31T22:56:44.039</cp:lastPrinted>
  <dcterms:created xsi:type="dcterms:W3CDTF">2024-08-31T14:56:44Z</dcterms:created>
  <dcterms:modified xsi:type="dcterms:W3CDTF">2024-08-31T14:56:46Z</dcterms:modified>
</cp:coreProperties>
</file>