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32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B875B-B31F-4CCD-B92A-3479ABBA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96C69-8322-46C8-B793-3A3D2A5B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79000-67C6-4371-B994-9B32AA046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40B11-BC51-41FF-B3EC-18166EE3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643486-03F0-4890-A82B-46AFAC37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0C6A6-B981-4F0A-92BF-2535D4F40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6E19C-BEDD-4298-9A7F-D6E66355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4FF67-6D0F-4C1C-83DE-F96B3653B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0D8DF-7A7C-406A-86B3-BAA75F7F9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FF0A4-21A1-445F-B5FE-6495678C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01FE0-DE4E-47CA-A6C8-CF9075E64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3196" r:id="rId2"/>
    <p:sldLayoutId id="2147513197" r:id="rId3"/>
    <p:sldLayoutId id="2147513198" r:id="rId4"/>
    <p:sldLayoutId id="2147513199" r:id="rId5"/>
    <p:sldLayoutId id="2147513200" r:id="rId6"/>
    <p:sldLayoutId id="2147513201" r:id="rId7"/>
    <p:sldLayoutId id="2147513202" r:id="rId8"/>
    <p:sldLayoutId id="2147513203" r:id="rId9"/>
    <p:sldLayoutId id="2147513204" r:id="rId10"/>
    <p:sldLayoutId id="21475132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1155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建筑电气基础课件—电气系统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电气系统概述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建筑电气系统的基本构成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建筑电气系统的设计原则与要求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建筑电气系统的安装与调试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建筑电气系统的维护与保养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电气系统概述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电气系统的定义和组成</a:t>
            </a:r>
            <a:endParaRPr lang="zh-CN" altLang="en-US"/>
          </a:p>
        </p:txBody>
      </p:sp>
      <p:sp>
        <p:nvSpPr>
          <p:cNvPr id="1049054" name="任意多边形 3"/>
          <p:cNvSpPr/>
          <p:nvPr>
            <p:custDataLst>
              <p:tags r:id="rId2"/>
            </p:custDataLst>
          </p:nvPr>
        </p:nvSpPr>
        <p:spPr>
          <a:xfrm>
            <a:off x="838200" y="2411882"/>
            <a:ext cx="10515600" cy="1817244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56" name="圆角矩形 14"/>
          <p:cNvSpPr/>
          <p:nvPr>
            <p:custDataLst>
              <p:tags r:id="rId3"/>
            </p:custDataLst>
          </p:nvPr>
        </p:nvSpPr>
        <p:spPr>
          <a:xfrm>
            <a:off x="1952200" y="2566392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058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616022" y="3413337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0" name="圆角矩形 18"/>
          <p:cNvSpPr/>
          <p:nvPr>
            <p:custDataLst>
              <p:tags r:id="rId5"/>
            </p:custDataLst>
          </p:nvPr>
        </p:nvSpPr>
        <p:spPr>
          <a:xfrm>
            <a:off x="6632653" y="3158999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62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296475" y="400594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4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771352" y="3818370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66" name="圆角矩形 21"/>
          <p:cNvSpPr/>
          <p:nvPr>
            <p:custDataLst>
              <p:tags r:id="rId8"/>
            </p:custDataLst>
          </p:nvPr>
        </p:nvSpPr>
        <p:spPr>
          <a:xfrm>
            <a:off x="3107530" y="4562945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9700" y="410513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0" name="圆角矩形 23"/>
          <p:cNvSpPr/>
          <p:nvPr>
            <p:custDataLst>
              <p:tags r:id="rId10"/>
            </p:custDataLst>
          </p:nvPr>
        </p:nvSpPr>
        <p:spPr>
          <a:xfrm>
            <a:off x="5465878" y="484971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圆角矩形 24"/>
          <p:cNvSpPr/>
          <p:nvPr>
            <p:custDataLst>
              <p:tags r:id="rId11"/>
            </p:custDataLst>
          </p:nvPr>
        </p:nvSpPr>
        <p:spPr>
          <a:xfrm>
            <a:off x="4279392" y="319715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43214" y="4044095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6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14926" y="3754786"/>
            <a:ext cx="209193" cy="209193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78" name="圆角矩形 27"/>
          <p:cNvSpPr/>
          <p:nvPr>
            <p:custDataLst>
              <p:tags r:id="rId14"/>
            </p:custDataLst>
          </p:nvPr>
        </p:nvSpPr>
        <p:spPr>
          <a:xfrm>
            <a:off x="7751104" y="4499360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15"/>
            </p:custDataLst>
          </p:nvPr>
        </p:nvSpPr>
        <p:spPr>
          <a:xfrm>
            <a:off x="8936954" y="2490091"/>
            <a:ext cx="1537473" cy="41902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600776" y="3337036"/>
            <a:ext cx="209193" cy="209193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17"/>
            </p:custDataLst>
          </p:nvPr>
        </p:nvSpPr>
        <p:spPr>
          <a:xfrm>
            <a:off x="1638729" y="1547133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定义：电气系统是建筑中用于传输、分配和控制电能的设施和设备的总称。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18"/>
            </p:custDataLst>
          </p:nvPr>
        </p:nvSpPr>
        <p:spPr>
          <a:xfrm>
            <a:off x="3965920" y="2177891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电源：提供电能的装置，如发电机、变压器等。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19"/>
            </p:custDataLst>
          </p:nvPr>
        </p:nvSpPr>
        <p:spPr>
          <a:xfrm>
            <a:off x="6319181" y="2111127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传输线路：连接电源和用电设备的线路，如电缆、电线等。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0"/>
            </p:custDataLst>
          </p:nvPr>
        </p:nvSpPr>
        <p:spPr>
          <a:xfrm>
            <a:off x="8623483" y="1460022"/>
            <a:ext cx="2163144" cy="89526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用电设备：消耗电能的装置，如照明灯具、电动机等。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21"/>
            </p:custDataLst>
          </p:nvPr>
        </p:nvSpPr>
        <p:spPr>
          <a:xfrm>
            <a:off x="2794058" y="5087516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组成：电气系统包括电源、配电设备、传输线路、控制设备、用电设备等部分。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2"/>
            </p:custDataLst>
          </p:nvPr>
        </p:nvSpPr>
        <p:spPr>
          <a:xfrm>
            <a:off x="5152406" y="5374918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配电设备：将电源的电能分配给各个用电设备的装置，如配电箱、配电柜等。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3"/>
            </p:custDataLst>
          </p:nvPr>
        </p:nvSpPr>
        <p:spPr>
          <a:xfrm>
            <a:off x="7437632" y="5032834"/>
            <a:ext cx="2163144" cy="7070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控制设备：控制用电设备的装置，如开关、继电器等。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电气系统的重要性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电气系统是建筑的重要组成部分，关系到建筑的安全、舒适和节能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电气系统包括电力系统、照明系统、通信系统等，是现代建筑不可或缺的部分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电气系统的设计、安装和维护直接影响到建筑的使用功能和使用寿命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电气系统的智能化、绿色化是未来建筑发展的趋势，对提高建筑品质和降低能耗具有重要意义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电气系统的分类</a:t>
            </a:r>
            <a:endParaRPr lang="zh-CN" altLang="en-US"/>
          </a:p>
        </p:txBody>
      </p:sp>
      <p:sp>
        <p:nvSpPr>
          <p:cNvPr id="1049202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强电系统：包括电力系统、照明系统、动力系统等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弱电系统：包括通信系统、网络系统、安防系统等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控制系统：包括自动化控制系统、智能控制系统等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电气设备：包括变压器、发电机、电动机、开关、插座等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电气材料：包括电线、电缆、开关、插座、照明灯具等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电气安全：包括电气防火、防雷、防静电等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5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建筑电气系统的基本构成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电源系统</a:t>
            </a:r>
            <a:endParaRPr lang="zh-CN" altLang="en-US"/>
          </a:p>
        </p:txBody>
      </p:sp>
      <p:sp>
        <p:nvSpPr>
          <p:cNvPr id="10493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电源系统是建筑电气系统的重要组成部分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电源系统包括电源、配电设备和控制设备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电源系统负责将电能转换为建筑所需的各种电压和电流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电源系统需要满足建筑用电的需求，保证供电的稳定性和安全性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配电系统</a:t>
            </a:r>
            <a:endParaRPr lang="zh-CN" altLang="en-US"/>
          </a:p>
        </p:txBody>
      </p:sp>
      <p:sp>
        <p:nvSpPr>
          <p:cNvPr id="104936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配电系统的功能：分配电能、控制用电设备、保护用电设备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配电系统的分类：高压配电系统、低压配电系统、中压配电系统等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配电系统的定义：将电源分配到各个用电设备的系统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配电系统的组成：包括配电箱、配电柜、配电线路等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照明系统</a:t>
            </a:r>
            <a:endParaRPr lang="zh-CN" altLang="en-US"/>
          </a:p>
        </p:txBody>
      </p:sp>
      <p:sp>
        <p:nvSpPr>
          <p:cNvPr id="10494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照明系统的组成：光源、灯具、控制设备等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照明系统的分类：室内照明、室外照明、景观照明等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照明系统的设计原则：节能、环保、安全、美观、舒适等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照明系统的功能：提供室内外照明，满足不同场合的照明需求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防雷系统</a:t>
            </a:r>
            <a:endParaRPr lang="zh-CN" altLang="en-US"/>
          </a:p>
        </p:txBody>
      </p:sp>
      <p:sp>
        <p:nvSpPr>
          <p:cNvPr id="10495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防雷系统的作用：防止雷电对建筑物和电气设备的损害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防雷系统的组成：避雷针、避雷带、避雷网、接地装置等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防雷系统的工作原理：将雷电引入大地，避免对建筑物和电气设备的损害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防雷系统的安装要求：符合国家相关标准和规范，确保安全可靠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7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建筑电气系统的设计原则与要求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设计原则</a:t>
            </a:r>
            <a:endParaRPr lang="zh-CN" altLang="en-US"/>
          </a:p>
        </p:txBody>
      </p:sp>
      <p:sp>
        <p:nvSpPr>
          <p:cNvPr id="104963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安全性：确保电气系统的安全性，防止触电、火灾等事故发生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可靠性：保证电气系统长期稳定运行，减少故障和维修次数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经济性：在满足功能和性能要求的前提下，尽量降低成本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环保性：采用环保材料和节能技术，降低对环境的影响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美观性：考虑电气系统的外观设计，与建筑风格相协调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灵活性：便于维护和升级，适应未来技术发展的需要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https://d.book118.com/846131155120010031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建筑电气基础课件—电气系统</vt:lpstr>
      <vt:lpstr>目录</vt:lpstr>
      <vt:lpstr>单击此处添加章节标题</vt:lpstr>
      <vt:lpstr>电气系统概述</vt:lpstr>
      <vt:lpstr>电气系统的定义和组成</vt:lpstr>
      <vt:lpstr>电气系统的重要性</vt:lpstr>
      <vt:lpstr>电气系统的分类</vt:lpstr>
      <vt:lpstr>建筑电气系统的基本构成</vt:lpstr>
      <vt:lpstr>电源系统</vt:lpstr>
      <vt:lpstr>配电系统</vt:lpstr>
      <vt:lpstr>照明系统</vt:lpstr>
      <vt:lpstr>防雷系统</vt:lpstr>
      <vt:lpstr>建筑电气系统的设计原则与要求</vt:lpstr>
      <vt:lpstr>设计原则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2024-08-30T00:20:43.212</cp:lastPrinted>
  <dcterms:created xsi:type="dcterms:W3CDTF">2024-08-29T16:20:43Z</dcterms:created>
  <dcterms:modified xsi:type="dcterms:W3CDTF">2024-08-29T16:20:45Z</dcterms:modified>
</cp:coreProperties>
</file>