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183BD-B324-46E3-8831-818C7AC19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35DB6-FA00-4881-8A93-956F582E6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7277F-1377-4D32-BA71-66370D0F9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065FB-F47D-4E91-AC7A-3953CBFD7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7919B-27E4-4A8B-A13C-EA8D67EE5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F13CD8-6E68-4B98-B248-69C8DC9AF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E2ADB9-47EE-4D52-AAD1-8B45E81BF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81721-B0C6-41FB-B3B5-0ED5DE958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98265-BD51-44D9-8700-FB08772A7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3163F-95FA-4C24-B306-415554FC2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F738D-96C9-4F97-9499-CC455BD86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32131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无限极眼部护理课件\n## 1.眼部护理的重要性及常见问题\n### 1.1眼部护理的重要性及其对健康的影响\n### 1.2眼部常见问题及成因分析\n### 1.3预防眼部问题的日常护理方法\n## 2.无限极眼部护理产品介绍\n### 2.1无限极眼部护理产品系列概述\n### 2.2产品特点与功效详解\n### 2.3产品适用人群及使用方法\n## 3.无限极眼部护理产品使用案例分享\n### 3.1改善眼部疲劳与干涩的案例\n### 3.2淡化黑眼圈与眼袋的案例\n### 3.3舒缓眼部肌肤过敏的案例\n## 4.眼部护理的日常生活建议\n### 4.1保持良好作息与饮食习惯\n### 4.2合理运动与眼部按摩\n### 4.3定期进行眼部护理专业护理\n## 5.无限极眼部护理产品的科学依据\n### 5.1无限极眼部护理产品的研究与开发背景\n### 5.2产品成分与功效的科学验证\n### 5.3用户反馈与科学研究成果展示\n## 6.如何购买与使用无限极眼部护理产品\n### 6.1购买渠道与售后服务\n### 6.2产品使用指南与注意事项\n### 6.3用户评价与经验分享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无限极眼部护理课件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眼部护理的重要性及常见问题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保持眼部健康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防止眼部疾病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改善视力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增强眼部舒适度</a:t>
                </a:r>
                <a:endParaRPr/>
              </a:p>
            </p:txBody>
          </p:sp>
          <p:sp>
            <p:nvSpPr>
              <p:cNvPr id="2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延缓眼部衰老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减少皱纹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改善皮肤松弛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增加眼部神采</a:t>
                </a:r>
                <a:endParaRPr/>
              </a:p>
            </p:txBody>
          </p:sp>
          <p:sp>
            <p:nvSpPr>
              <p:cNvPr id="2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提高工作学习效率</a:t>
                </a:r>
                <a:endParaRPr/>
              </a:p>
            </p:txBody>
          </p:sp>
          <p:sp>
            <p:nvSpPr>
              <p:cNvPr id="2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眼部护理的重要性及其对健康的影响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眼部疲劳</a:t>
                </a:r>
                <a:endParaRPr/>
              </a:p>
            </p:txBody>
          </p:sp>
          <p:sp>
            <p:nvSpPr>
              <p:cNvPr id="2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长时间使用电子产品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睡眠不足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用眼不当</a:t>
                </a:r>
                <a:endParaRPr/>
              </a:p>
            </p:txBody>
          </p:sp>
        </p:grpSp>
        <p:grpSp>
          <p:nvGrpSpPr>
            <p:cNvPr id="23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黑眼圈与眼袋</a:t>
                </a:r>
                <a:endParaRPr/>
              </a:p>
            </p:txBody>
          </p:sp>
          <p:sp>
            <p:nvSpPr>
              <p:cNvPr id="2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睡眠不足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压力大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血液循环不畅</a:t>
                </a:r>
                <a:endParaRPr/>
              </a:p>
            </p:txBody>
          </p:sp>
        </p:grpSp>
        <p:grpSp>
          <p:nvGrpSpPr>
            <p:cNvPr id="23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眼部肌肤过敏</a:t>
                </a:r>
                <a:endParaRPr/>
              </a:p>
            </p:txBody>
          </p:sp>
          <p:sp>
            <p:nvSpPr>
              <p:cNvPr id="24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接触过敏原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气候变化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使用不适当护肤品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眼部常见问题及成因分析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避免熬夜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规律作息时间</a:t>
                </a:r>
                <a:endParaRPr/>
              </a:p>
            </p:txBody>
          </p:sp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</a:t>
                </a:r>
                <a:endParaRPr/>
              </a:p>
            </p:txBody>
          </p:sp>
        </p:grpSp>
        <p:grpSp>
          <p:nvGrpSpPr>
            <p:cNvPr id="25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增加蔬菜水果摄入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保持水分平衡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适量摄入富含维生素A、C和E的食物</a:t>
                </a:r>
                <a:endParaRPr/>
              </a:p>
            </p:txBody>
          </p:sp>
          <p:sp>
            <p:nvSpPr>
              <p:cNvPr id="25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</a:t>
                </a:r>
                <a:endParaRPr/>
              </a:p>
            </p:txBody>
          </p:sp>
          <p:sp>
            <p:nvSpPr>
              <p:cNvPr id="25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增加眼部血液循环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缓解眼部疲劳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增强身体免疫力</a:t>
                </a:r>
                <a:endParaRPr/>
              </a:p>
            </p:txBody>
          </p:sp>
          <p:sp>
            <p:nvSpPr>
              <p:cNvPr id="25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适当运动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预防眼部问题的日常护理方法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无限极眼部护理产品介绍</a:t>
            </a:r>
            <a:endParaRPr/>
          </a:p>
        </p:txBody>
      </p:sp>
      <p:sp>
        <p:nvSpPr>
          <p:cNvPr id="2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无限极眼部护理产品系列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眼部精华液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眼膜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针对不同眼部问题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缓解眼部疲劳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淡化黑眼圈与眼袋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舒缓眼部肌肤过敏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无限极眼部护理产品系列概述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产品特点与功效详解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眼部精华液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特点：轻盈质地，快速吸收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功效：保湿、滋润、舒缓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特点：丰润质地，持久滋养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功效：淡化黑眼圈、眼袋，紧致肌肤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特点：贴合眼部肌肤，深层滋养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功效：舒缓肌肤过敏，改善细纹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适用人群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长期使用电子产品者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睡眠不足者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眼部肌肤敏感者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眼部精华液：早晚使用，取适量于手心，轻拍眼部，至完全吸收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眼霜：早晚使用，取适量于手心，顺时针按摩眼部，至完全吸收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眼膜：每周使用2-3次，取适量于手心，轻轻涂抹于眼部，15分钟后取下，轻轻按摩眼部，至完全吸收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产品适用人群及使用方法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无限极眼部护理产品使用案例分享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https://d.book118.com/846132131011010103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无限极眼部护理课件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2024-09-28T04:05:46.614</cp:lastPrinted>
  <dcterms:created xsi:type="dcterms:W3CDTF">2024-09-27T20:05:46Z</dcterms:created>
  <dcterms:modified xsi:type="dcterms:W3CDTF">2024-09-27T20:05:48Z</dcterms:modified>
</cp:coreProperties>
</file>