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C0F4A0D-2308-411B-9D24-E6832F0C82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0BD633-FDAA-4AB3-A5E4-EE96748237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1E1FABE-FB50-4FB1-84CE-DB7F2AD138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52F2E71-222B-49F8-9124-AC6A06D1D7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BB5BBF-1B7B-43B3-9711-668BBB43BC7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285DF54-C511-4AA8-9A46-85A302DCDC7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C212D00-9D6F-4BEC-8841-C740560F68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322C70-22FD-492E-8645-D51B3FF143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3726B0-FFC2-475E-B134-720F7FCDE0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7C6FA5-1A43-47D8-B25F-E3629AD590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B7925F-B8A0-43F5-AB7C-EE82598C38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6132140134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线性方程组的求解</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线性方程组的基本概念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线性方程组的解法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线性方程组的解的性质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线性方程组在实践中的应用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线性方程组求解的注意事项</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线性方程组的基本概念</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线性方程组的定义</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由有限个线性方程组成，其中每个方程包含一个或多个未知数，并且未知数的指数都是1。</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线性方程组的一般形式</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Ax=b，其中A是一个矩阵，x是一个未知数矩阵，b是一个常数矩阵。</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解</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满足所有方程的未知数的值。</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线性方程组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所有方程的右侧都是0。</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齐次线性方程组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至少有一个方程的右侧不为0。</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非齐次线性方程组</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线性方程组的分类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实际问题建模</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线性方程组是描述实际问题中变量之间关系的重要工具，如经济、工程、物理等领域的问题。</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系统分析</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线性方程组用于描述和分析系统的状态和行为，如电路、机械系统等。</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优化问题</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线性方程组在求解优化问题中起到关键作用，如线性规划、整数规划等。</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线性方程组的应用</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线性方程组的解法</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总结词</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高斯消元法是一种通过消元和回代求解线性方程组的方法。</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优点</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高斯消元法具有较高的精度和稳定性，适用于大规模线性方程组的求解。</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缺点</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对于一些特殊情况，如系数矩阵接近奇异或数值稳定性较差时，可能会出现误差累积，影响求解精度。</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详细描述</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高斯消元法的基本思想是将线性方程组中的系数矩阵通过一系列行变换，将其转化为上三角矩阵，然后通过回代求解未知数。这种方法适用于系数矩阵为方阵且系数矩阵可逆的情况。</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高斯消元法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807" y="6294551"/>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08896"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491648"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563276" y="6356050"/>
            <a:ext cx="10628724"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6" name="TextBox 6"/>
          <p:cNvSpPr txBox="1"/>
          <p:nvPr/>
        </p:nvSpPr>
        <p:spPr>
          <a:xfrm>
            <a:off x="653186" y="2299523"/>
            <a:ext cx="2564970"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总结词</a:t>
            </a:r>
          </a:p>
        </p:txBody>
      </p:sp>
      <p:sp>
        <p:nvSpPr>
          <p:cNvPr id="7" name="TextBox 7"/>
          <p:cNvSpPr txBox="1"/>
          <p:nvPr/>
        </p:nvSpPr>
        <p:spPr>
          <a:xfrm>
            <a:off x="653186" y="3326163"/>
            <a:ext cx="2562225" cy="24955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迭代法是一种通过不断迭代逼近解的方法。</a:t>
            </a:r>
          </a:p>
        </p:txBody>
      </p:sp>
      <p:sp>
        <p:nvSpPr>
          <p:cNvPr id="8" name="TextBox 8"/>
          <p:cNvSpPr txBox="1"/>
          <p:nvPr/>
        </p:nvSpPr>
        <p:spPr>
          <a:xfrm>
            <a:off x="3381227" y="2889304"/>
            <a:ext cx="254847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3381227" y="3915944"/>
            <a:ext cx="2562225" cy="237860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迭代法的基本思想是通过构造一个迭代公式，不断迭代更新未知数的近似值，直到满足一定的收敛条件为止。常见的迭代法有雅可比迭代法和SOR方法等。</a:t>
            </a:r>
          </a:p>
        </p:txBody>
      </p:sp>
      <p:sp>
        <p:nvSpPr>
          <p:cNvPr id="10" name="TextBox 10"/>
          <p:cNvSpPr txBox="1"/>
          <p:nvPr/>
        </p:nvSpPr>
        <p:spPr>
          <a:xfrm>
            <a:off x="6160873" y="2236479"/>
            <a:ext cx="261404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优点</a:t>
            </a:r>
          </a:p>
        </p:txBody>
      </p:sp>
      <p:sp>
        <p:nvSpPr>
          <p:cNvPr id="11" name="TextBox 11"/>
          <p:cNvSpPr txBox="1"/>
          <p:nvPr/>
        </p:nvSpPr>
        <p:spPr>
          <a:xfrm>
            <a:off x="6160873" y="3263120"/>
            <a:ext cx="2609850" cy="2181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迭代法适用于大规模线性方程组的求解，且对系数矩阵的限制较少。</a:t>
            </a:r>
          </a:p>
        </p:txBody>
      </p:sp>
      <p:sp>
        <p:nvSpPr>
          <p:cNvPr id="12" name="TextBox 12"/>
          <p:cNvSpPr txBox="1"/>
          <p:nvPr/>
        </p:nvSpPr>
        <p:spPr>
          <a:xfrm>
            <a:off x="8966324" y="2889304"/>
            <a:ext cx="265338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缺点</a:t>
            </a:r>
          </a:p>
        </p:txBody>
      </p:sp>
      <p:sp>
        <p:nvSpPr>
          <p:cNvPr id="13" name="TextBox 13"/>
          <p:cNvSpPr txBox="1"/>
          <p:nvPr/>
        </p:nvSpPr>
        <p:spPr>
          <a:xfrm>
            <a:off x="8966324" y="3915944"/>
            <a:ext cx="2653383" cy="207264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迭代法的收敛速度较慢，且需要选择合适的迭代参数，否则可能无法收敛到正确解。</a:t>
            </a:r>
          </a:p>
        </p:txBody>
      </p:sp>
      <p:sp>
        <p:nvSpPr>
          <p:cNvPr id="14" name="AutoShape 14"/>
          <p:cNvSpPr/>
          <p:nvPr/>
        </p:nvSpPr>
        <p:spPr>
          <a:xfrm rot="-10800000">
            <a:off x="795939" y="1447431"/>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95955" y="1561173"/>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01</a:t>
            </a:r>
          </a:p>
        </p:txBody>
      </p:sp>
      <p:sp>
        <p:nvSpPr>
          <p:cNvPr id="16" name="AutoShape 16"/>
          <p:cNvSpPr/>
          <p:nvPr/>
        </p:nvSpPr>
        <p:spPr>
          <a:xfrm rot="-10800000">
            <a:off x="3539937"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3639953"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02</a:t>
            </a:r>
          </a:p>
        </p:txBody>
      </p:sp>
      <p:sp>
        <p:nvSpPr>
          <p:cNvPr id="18" name="AutoShape 18"/>
          <p:cNvSpPr/>
          <p:nvPr/>
        </p:nvSpPr>
        <p:spPr>
          <a:xfrm rot="10800000">
            <a:off x="6323866" y="1379194"/>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423882" y="1492936"/>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03</a:t>
            </a:r>
          </a:p>
        </p:txBody>
      </p:sp>
      <p:sp>
        <p:nvSpPr>
          <p:cNvPr id="20" name="AutoShape 20"/>
          <p:cNvSpPr/>
          <p:nvPr/>
        </p:nvSpPr>
        <p:spPr>
          <a:xfrm rot="-10800000">
            <a:off x="9134415"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9234431"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04</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迭代法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080100" y="1846792"/>
            <a:ext cx="10176933" cy="67098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flipV="1">
            <a:off x="1824109" y="2746375"/>
            <a:ext cx="406400"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4491109" y="2746375"/>
            <a:ext cx="406400"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flipV="1">
            <a:off x="7291459" y="2746375"/>
            <a:ext cx="404283"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flipV="1">
            <a:off x="10076993" y="2746375"/>
            <a:ext cx="406400" cy="349251"/>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1109" y="3095626"/>
            <a:ext cx="2600876"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375626" y="3095626"/>
            <a:ext cx="2667000"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193162" y="3095626"/>
            <a:ext cx="2600876"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8931875" y="3095626"/>
            <a:ext cx="2618599" cy="50331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358817" y="1865842"/>
            <a:ext cx="642408" cy="642408"/>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702259" y="1856317"/>
            <a:ext cx="641985" cy="641985"/>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172608" y="1866265"/>
            <a:ext cx="641985" cy="6419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9959200" y="1866265"/>
            <a:ext cx="641985" cy="64198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矩阵求解法</a:t>
              </a:r>
            </a:p>
          </p:txBody>
        </p:sp>
      </p:grpSp>
      <p:grpSp>
        <p:nvGrpSpPr>
          <p:cNvPr id="37" name="Group 37"/>
          <p:cNvGrpSpPr/>
          <p:nvPr/>
        </p:nvGrpSpPr>
        <p:grpSpPr>
          <a:xfrm>
            <a:off x="681109" y="3095626"/>
            <a:ext cx="2600876" cy="490334"/>
            <a:chOff x="681109" y="3095626"/>
            <a:chExt cx="2600876" cy="490334"/>
          </a:xfrm>
        </p:grpSpPr>
        <p:sp>
          <p:nvSpPr>
            <p:cNvPr id="38" name="TextBox 38"/>
            <p:cNvSpPr txBox="1"/>
            <p:nvPr/>
          </p:nvSpPr>
          <p:spPr>
            <a:xfrm>
              <a:off x="681109" y="30956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总结词</a:t>
              </a:r>
            </a:p>
          </p:txBody>
        </p:sp>
      </p:grpSp>
      <p:grpSp>
        <p:nvGrpSpPr>
          <p:cNvPr id="39" name="Group 39"/>
          <p:cNvGrpSpPr/>
          <p:nvPr/>
        </p:nvGrpSpPr>
        <p:grpSpPr>
          <a:xfrm>
            <a:off x="681109" y="3729400"/>
            <a:ext cx="2600876" cy="2374592"/>
            <a:chOff x="681109" y="3729400"/>
            <a:chExt cx="2600876" cy="2374592"/>
          </a:xfrm>
        </p:grpSpPr>
        <p:sp>
          <p:nvSpPr>
            <p:cNvPr id="40" name="TextBox 40"/>
            <p:cNvSpPr txBox="1"/>
            <p:nvPr/>
          </p:nvSpPr>
          <p:spPr>
            <a:xfrm>
              <a:off x="681109" y="3729400"/>
              <a:ext cx="260087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75">
                  <a:solidFill>
                    <a:schemeClr val="dk1">
                      <a:alpha val="100000"/>
                    </a:schemeClr>
                  </a:solidFill>
                  <a:latin typeface="Microsoft Yahei"/>
                  <a:ea typeface="Microsoft Yahei"/>
                  <a:cs typeface="Microsoft Yahei"/>
                </a:rPr>
                <a:t>矩阵求解法是一种通过矩阵运算求解线性方程组的方法。</a:t>
              </a:r>
            </a:p>
          </p:txBody>
        </p:sp>
      </p:grpSp>
      <p:grpSp>
        <p:nvGrpSpPr>
          <p:cNvPr id="41" name="Group 41"/>
          <p:cNvGrpSpPr/>
          <p:nvPr/>
        </p:nvGrpSpPr>
        <p:grpSpPr>
          <a:xfrm>
            <a:off x="3393871" y="3095626"/>
            <a:ext cx="2600876" cy="490334"/>
            <a:chOff x="3393871" y="3095626"/>
            <a:chExt cx="2600876" cy="490334"/>
          </a:xfrm>
        </p:grpSpPr>
        <p:sp>
          <p:nvSpPr>
            <p:cNvPr id="42" name="TextBox 42"/>
            <p:cNvSpPr txBox="1"/>
            <p:nvPr/>
          </p:nvSpPr>
          <p:spPr>
            <a:xfrm>
              <a:off x="3393871" y="30956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详细描述</a:t>
              </a:r>
            </a:p>
          </p:txBody>
        </p:sp>
      </p:grpSp>
      <p:grpSp>
        <p:nvGrpSpPr>
          <p:cNvPr id="43" name="Group 43"/>
          <p:cNvGrpSpPr/>
          <p:nvPr/>
        </p:nvGrpSpPr>
        <p:grpSpPr>
          <a:xfrm>
            <a:off x="3393871" y="3729400"/>
            <a:ext cx="2600876" cy="2374592"/>
            <a:chOff x="3393871" y="3729400"/>
            <a:chExt cx="2600876" cy="2374592"/>
          </a:xfrm>
        </p:grpSpPr>
        <p:sp>
          <p:nvSpPr>
            <p:cNvPr id="44" name="TextBox 44"/>
            <p:cNvSpPr txBox="1"/>
            <p:nvPr/>
          </p:nvSpPr>
          <p:spPr>
            <a:xfrm>
              <a:off x="3393871" y="3729400"/>
              <a:ext cx="260087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矩阵求解法的基本思想是将线性方程组转化为矩阵方程，然后通过矩阵运算求解未知数。常见的矩阵求解法有LU分解法和QR方法等。</a:t>
              </a:r>
            </a:p>
          </p:txBody>
        </p:sp>
      </p:grpSp>
      <p:grpSp>
        <p:nvGrpSpPr>
          <p:cNvPr id="45" name="Group 45"/>
          <p:cNvGrpSpPr/>
          <p:nvPr/>
        </p:nvGrpSpPr>
        <p:grpSpPr>
          <a:xfrm>
            <a:off x="6168567" y="3095626"/>
            <a:ext cx="2600876" cy="490334"/>
            <a:chOff x="6168567" y="3095626"/>
            <a:chExt cx="2600876" cy="490334"/>
          </a:xfrm>
        </p:grpSpPr>
        <p:sp>
          <p:nvSpPr>
            <p:cNvPr id="46" name="TextBox 46"/>
            <p:cNvSpPr txBox="1"/>
            <p:nvPr/>
          </p:nvSpPr>
          <p:spPr>
            <a:xfrm>
              <a:off x="6168567" y="30956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优点</a:t>
              </a:r>
            </a:p>
          </p:txBody>
        </p:sp>
      </p:grpSp>
      <p:grpSp>
        <p:nvGrpSpPr>
          <p:cNvPr id="47" name="Group 47"/>
          <p:cNvGrpSpPr/>
          <p:nvPr/>
        </p:nvGrpSpPr>
        <p:grpSpPr>
          <a:xfrm>
            <a:off x="6168567" y="3729400"/>
            <a:ext cx="2600876" cy="2374592"/>
            <a:chOff x="6168567" y="3729400"/>
            <a:chExt cx="2600876" cy="2374592"/>
          </a:xfrm>
        </p:grpSpPr>
        <p:sp>
          <p:nvSpPr>
            <p:cNvPr id="48" name="TextBox 48"/>
            <p:cNvSpPr txBox="1"/>
            <p:nvPr/>
          </p:nvSpPr>
          <p:spPr>
            <a:xfrm>
              <a:off x="6168567" y="3729400"/>
              <a:ext cx="260087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矩阵求解法适用于大规模线性方程组的求解，且具有较高的计算效率和精度。</a:t>
              </a:r>
            </a:p>
          </p:txBody>
        </p:sp>
      </p:grpSp>
      <p:grpSp>
        <p:nvGrpSpPr>
          <p:cNvPr id="49" name="Group 49"/>
          <p:cNvGrpSpPr/>
          <p:nvPr/>
        </p:nvGrpSpPr>
        <p:grpSpPr>
          <a:xfrm>
            <a:off x="8931875" y="3095626"/>
            <a:ext cx="2600876" cy="490334"/>
            <a:chOff x="8931875" y="3095626"/>
            <a:chExt cx="2600876" cy="490334"/>
          </a:xfrm>
        </p:grpSpPr>
        <p:sp>
          <p:nvSpPr>
            <p:cNvPr id="50" name="TextBox 50"/>
            <p:cNvSpPr txBox="1"/>
            <p:nvPr/>
          </p:nvSpPr>
          <p:spPr>
            <a:xfrm>
              <a:off x="8931875" y="3095626"/>
              <a:ext cx="2600876"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缺点</a:t>
              </a:r>
            </a:p>
          </p:txBody>
        </p:sp>
      </p:grpSp>
      <p:grpSp>
        <p:nvGrpSpPr>
          <p:cNvPr id="51" name="Group 51"/>
          <p:cNvGrpSpPr/>
          <p:nvPr/>
        </p:nvGrpSpPr>
        <p:grpSpPr>
          <a:xfrm>
            <a:off x="8931875" y="3729400"/>
            <a:ext cx="2600876" cy="2374592"/>
            <a:chOff x="8931875" y="3729400"/>
            <a:chExt cx="2600876" cy="2374592"/>
          </a:xfrm>
        </p:grpSpPr>
        <p:sp>
          <p:nvSpPr>
            <p:cNvPr id="52" name="TextBox 52"/>
            <p:cNvSpPr txBox="1"/>
            <p:nvPr/>
          </p:nvSpPr>
          <p:spPr>
            <a:xfrm>
              <a:off x="8931875" y="3729400"/>
              <a:ext cx="2600876" cy="237459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对于一些特殊情况，如系数矩阵接近奇异或数值稳定性较差时，矩阵求解法可能会出现误差累积，影响求解精度。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线性方程组的解的性质</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https://d.book118.com/846132140134010042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2024-09-10T02:19:14.698</cp:lastPrinted>
  <dcterms:created xsi:type="dcterms:W3CDTF">2024-09-09T18:19:14Z</dcterms:created>
  <dcterms:modified xsi:type="dcterms:W3CDTF">2024-09-09T18:19:16Z</dcterms:modified>
</cp:coreProperties>
</file>