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C44AB-40C2-416F-B1AE-2A1621D8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7FF6-E25F-4B95-A961-1AF24E3DF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4658-A31A-4100-85F2-38ED6E07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7691E-ACEC-4959-B07F-7A263C1F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03EB6-E0D5-4A07-B066-6ABDB192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FF92D-9A7C-4C4E-A8D0-FF1C7F0B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816E4-28A2-4D23-B1E1-49EFFD0F1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CC58F-EB31-4080-AA2E-6163B7CB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C317-39CC-4325-88D8-1884D9907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64B0-521D-4CED-8F16-406D31E63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D5DA2-12FF-4589-8F77-FF012C60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4042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横纹肌溶解症护理查房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横纹肌溶解症概述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相关资料与参考文献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张三因“肌肉疼痛、无力，尿色加深”等症状入院，经过检查诊断为横纹肌溶解症。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横纹肌溶解症是由多种原因导致的横纹肌细胞膜完整性改变，细胞内物质泄漏，常伴有急性肾功能衰竭。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目标：缓解疼痛，预防并发症，促进肾功能恢复。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密切观察病情变化，监测生命体征。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给予疼痛护理，指导患者使用放松技巧，如深呼吸、冥想等。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遵医嘱给予药物治疗，如利尿剂、止痛药等。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提供心理支持，帮助患者保持积极心态。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指导患者进行适量的运动和休息，以促进康复。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横纹肌溶解症是指由于各种原因导致的横纹肌细胞坏死，细胞内物质释放入血的一组临床综合征。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主要包括过度运动、肌肉挤压伤、感染、药物或毒物损伤等。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定义与病因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主要症状包括肌肉疼痛、肿胀、无力，以及茶色尿、少尿或无尿等肾功能损害表现。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根据典型症状及实验室检查（如肌酸激酶、肌红蛋白、肾功能等）进行诊断。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治疗原则：以对症治疗为主，包括补液、碱化尿液、利尿等，以减轻肌肉损害，预防并发症。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观察病情变化：密切观察生命体征、尿量、尿液颜色等变化，及时发现并处理异常情况。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饮食护理：给予低盐、高蛋白、高维生素饮食，避免刺激性食物，控制液体摄入量。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心理护理：给予患者心理支持，减轻紧张情绪，增加治疗信心。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预防并发症：鼓励患者多饮水，促进肌红蛋白排出，预防肾结石、肾功能衰竭等并发症。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治疗原则与护理重点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https://d.book118.com/846134042013010044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2024-09-12T06:26:52.693</cp:lastPrinted>
  <dcterms:created xsi:type="dcterms:W3CDTF">2024-09-11T22:26:52Z</dcterms:created>
  <dcterms:modified xsi:type="dcterms:W3CDTF">2024-09-11T22:26:54Z</dcterms:modified>
</cp:coreProperties>
</file>