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BF5F3-BB88-4579-99A1-BF0273719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CD8FD-07D3-4726-BBCB-1F0350F57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704D8-3E52-4035-941E-8430F0663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72640-9162-470F-A8C2-2D4EF38FE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978A22-FF35-4419-AECD-A3D0590A2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32E292-C471-41A4-A5D1-E476609F5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93D7CA-9F4C-41EC-8EB9-EA2C9F5BC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50A39-5A60-4010-909A-CD86FFF1E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A6AE2-AA67-4A3B-AC1A-7BCF8E430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4964B-52A6-429A-925C-8FA0BC9A6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1FF53-2B96-465B-8F0C-549548588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3405000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2023年辅警本年度思想工作总结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对组织的贡献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收获与体会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完成的主要工作内容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协助民警开展日常巡逻和治安管理，维护社会治安稳定。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参与案件调查和取证工作，为公安机关提供支持和协助。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参与安全宣传和教育工作，提高群众安全意识和防范能力。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参与重大活动和会议的安保工作，确保活动顺利进行。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如何有效应对复杂多变的治安形势，提高巡逻和治安管理的效率。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加强与民警的协作配合，提高案件调查和取证的准确性和效率。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工作的难点与重点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采用智能化巡逻系统，实现巡逻轨迹的可视化和实时监控，提高了巡逻的效率和针对性。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引入社会力量参与治安管理，通过与社区、企事业单位等合作，共同维护社会治安稳定。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工作的创新点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思想工作总结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通过参加各种政治学习和活动，辅警对国家政策、法律法规有了更深入的理解，政治觉悟得到提升。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政治觉悟提升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自我认知深化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思想观念更新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在工作中不断反思和总结，辅警对自己的职业定位和职责有了更清晰的认识，自我认知得到深化。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面对社会发展和变革，辅警积极学习新知识、新理念，更新思想观念，以适应时代发展。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思想认识的变化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辅警在工作中更加积极主动，能够自觉地完成工作任务，并主动承担责任。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833" r="13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积极主动性增强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在团队合作中，辅警能够更好地发挥自己的作用，与团队成员协作配合，共同完成任务。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团队协作精神提高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辅警在工作中的纪律性得到加强，能够严格遵守工作规定和流程，提高工作效率。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工作纪律性加强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工作态度的转变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价值观的升华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职业荣誉感提升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通过工作实践和思想教育，辅警对职业的荣誉感和使命感得到提升，更加珍视职业操守。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社会责任感增强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在参与社会服务和公益活动中，辅警的社会责任感得到增强，能够积极为社会做出贡献。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个人成长与进步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在工作中不断学习和成长，辅警的个人素质和综合能力得到提高，实现个人价值。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https://d.book118.com/846134050001010103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2024-09-28T00:58:33.525</cp:lastPrinted>
  <dcterms:created xsi:type="dcterms:W3CDTF">2024-09-27T16:58:33Z</dcterms:created>
  <dcterms:modified xsi:type="dcterms:W3CDTF">2024-09-27T16:58:35Z</dcterms:modified>
</cp:coreProperties>
</file>