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B106D-A1B3-4829-9DE7-61D72DD73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A3132-0ADD-4E02-ADE5-E7DC24C7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0B12C-5E75-418E-9A29-50DEF69B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4B9F8-1B16-410B-9F65-808C470F7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600A0-AA4D-449E-BAA0-090EBA755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D656BB-CC12-4CC5-A0AD-C0C3CBEF1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3D6B6-CF65-431A-BF42-C47DF38B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29E7F-14BF-4ED7-8D46-CFFC6CE0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6359A-9756-42B2-A119-2C4A2AF24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5720D-2AAC-4FE7-A6FB-DC9BC199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94066-C060-4D67-95E3-3EC3B7990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3524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腮腺癌放疗护理查房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腮腺癌放疗概述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放疗前的护理准备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放疗后的护理重点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放疗效果的评估和护理效果的评价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腮腺癌放疗概述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通过放射线对肿瘤细胞的杀伤作用，使肿瘤缩小或消失，达到局部控制肿瘤的目的。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消除肿瘤细胞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延长生存期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放疗可减轻肿瘤压迫、疼痛等症状，提高患者的生活质量。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对于早期或中期腮腺癌患者，放疗可作为一种有效的治疗手段，有助于延长生存期。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对于不适合手术或拒绝手术的早期、中期腮腺癌患者，放疗是一种有效的治疗手段。此外，对于术后残留或复发、淋巴结转移等患者，放疗也常作为辅助治疗手段。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对于晚期肿瘤巨大、多发转移、恶病质等患者，放疗可能不是最佳选择，需谨慎评估。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定位、计划设计、确认靶区、照射治疗、复查评估。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保护照射野皮肤、避免局部刺激、定期复查血常规等。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放疗前的护理准备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46" b="35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针对患者对放疗的恐惧和焦虑，进行心理疏导和安慰，帮助患者建立信心。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向患者及家属介绍放疗的原理、过程和注意事项，提高患者的认知水平。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对患者的病情、身体状况进行全面评估，确定是否适合放疗。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指导患者进行皮肤保护，避免放疗过程中皮肤损伤。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鼓励家属参与患者的放疗护理，提供必要的支持和帮助。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向患者及家属宣传放疗后的注意事项，如饮食、运动等方面的知识。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家属及患者的教育指导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皮肤保护是腮腺癌放疗期间的重要护理措施，可以有效减轻皮肤损伤和不适感。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保持照射区域皮肤清洁干燥，避免使用刺激性化学物质和化妆品。避免在阳光下暴晒，穿着柔软舒适的衣物，减少摩擦和刺激。若出现皮肤瘙痒、红肿等症状，可适当使用温和的护肤品和药膏，避免抓挠和摩擦。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https://d.book118.com/846135243205010044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2024-09-13T06:27:26.410</cp:lastPrinted>
  <dcterms:created xsi:type="dcterms:W3CDTF">2024-09-12T22:27:26Z</dcterms:created>
  <dcterms:modified xsi:type="dcterms:W3CDTF">2024-09-12T22:27:28Z</dcterms:modified>
</cp:coreProperties>
</file>