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6F17A5-9052-40C4-8F19-E93EB44DC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C5A1CD-5815-46DD-9BE8-B909BF704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E9F209-9CE0-4353-BEE3-7038822CF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50499C-5761-484F-8BF1-318E3808B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388486-134F-4CBF-A909-FF02986BF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366EEB-9297-416E-B556-7FEFDD907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03D037-B1B5-41F2-BB89-973E88F09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639CE8-0BD8-4C5D-8D08-0C8D030FB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1BB64E-42FD-43BA-90A2-06CADE157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F47D52-8E40-4BB2-9D82-17B4DD68A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8D646F-4B29-47CA-BDE8-BCCB9B1AE0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140003042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新生儿论文写作指导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新生儿疾病与防治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新生儿护理实践操作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新生儿论文写作技巧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新生儿护理研究展望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新生儿护理基础知识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新生儿生理特点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新生儿体温调节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新生儿体温调节中枢尚未发育完全，需要注意保暖，避免体温过高或过低。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新生儿呼吸系统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新生儿呼吸浅快，需要注意保持呼吸道通畅，避免窒息和吸入性肺炎。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新生儿消化系统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新生儿消化系统较为脆弱，需要注意合理喂养，避免过度喂养和消化不良。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新生儿对外界刺激较为敏感，可以通过抚触、声音、光线等方式进行早期刺激。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新生儿感知能力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417" r="9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新生儿情绪表达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新生儿睡眠需求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新生儿开始出现基本的情绪表达，如哭、笑等，需要关注其情感需求。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新生儿睡眠时间长，需要安静舒适的环境，建立规律的睡眠习惯。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新生儿心理特点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新生儿最好的营养来源是母乳，可以提供足够的蛋白质、脂肪和碳水化合物。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083" r="160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7875" r="17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无法母乳喂养时，可以选择适合新生儿的配方奶，注意控制喂奶量和速度。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人工喂养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新生儿需要适量补充维生素D，以促进骨骼发育。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维生素补充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新生儿营养需求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新生儿疾病与防治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新生儿黄疸是新生儿期最常见的疾病，由于胆红素代谢异常导致皮肤、巩膜发黄。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新生儿黄疸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4958" r="495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新生儿肺炎是新生儿常见呼吸道疾病，由于新生儿免疫力低下，容易感染病原体。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新生儿腹泻是新生儿消化系统疾病，由于喂养不当或感染引起。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新生儿腹泻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新生儿常见疾病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根据国家免疫规划，定期为新生儿接种各类疫苗，预防传染病的发生。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定期接种疫苗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新生儿的生活环境应保持清洁卫生，接触新生儿的家长和医护人员应注意手卫生。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保持卫生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625" r="156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遵循科学喂养方法，避免过度喂养或饥饿，保证新生儿的营养需求。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合理喂养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新生儿疾病预防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家庭护理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在医生的指导下，家长可进行家庭护理，如合理喂养、观察病情变化等。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针对不同疾病，医生会开具相应的药物进行治疗，家长需遵医嘱按时给药。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住院治疗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对于严重疾病或需要特殊护理的新生儿，可能需要进行住院治疗，家长需积极配合医护人员的治疗和护理。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新生儿疾病治疗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新生儿护理实践操作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https://d.book118.com/846140003042010052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2024-09-18T11:47:48.978</cp:lastPrinted>
  <dcterms:created xsi:type="dcterms:W3CDTF">2024-09-18T03:47:49Z</dcterms:created>
  <dcterms:modified xsi:type="dcterms:W3CDTF">2024-09-18T03:47:51Z</dcterms:modified>
</cp:coreProperties>
</file>