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70390E-3064-40CA-9E9D-724562D79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F00425-E516-4B25-AD48-1E8D1E5AA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A7233B-60CB-416A-98BE-A5F348DD0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1CE4CB-F42E-4313-B7E5-619ED8B91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4016A4-E5C5-49F3-848A-751422E26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BC4D19-D37A-4189-9CB1-1F3203E30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EC5766-2264-4425-8CD6-53F4C99B8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DC1B10-F60A-488E-8758-EB34A76E2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F7FF0A-51D6-4D94-9EE9-7A48A48F3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984A40-FC99-47D0-A58E-3157226DB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BD7B88-F609-45CE-B534-8452CC059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14115003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机关健康教育工作计划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机关健康教育现状分析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机关健康教育工作目标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健康教育工作内容与措施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实施步骤与时间安排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预期成果与评估方法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风险与挑战应对策略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610" b="2561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提高机关人员健康水平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通过健康教育，帮助机关人员掌握健康知识和技能，改善生活方式，提高身体素质和健康水平。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促进工作效率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健康教育有助于减轻机关人员的身心压力，提高工作效率和创造力，为机关工作注入新的活力。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推动健康机关建设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通过实施健康教育工作计划，营造健康、积极、向上的机关氛围，促进健康机关建设。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9931" r="1993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开展健康知识讲座、健康咨询等活动，普及基本健康知识和技能。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健康知识普及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通过合理膳食、适量运动、戒烟限酒等生活方式干预措施，促进机关人员养成健康的生活习惯。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生活方式干预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开展心理健康宣传和培训，提供心理咨询服务，帮助机关人员缓解压力，保持心理健康。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心理健康促进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改善机关办公环境，提供健康饮食和运动场所等支持，营造健康的工作环境。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健康环境营造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工作计划范围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机关健康教育现状分析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机关员工整体健康状况良好，但存在部分员工有亚健康问题。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整体健康状况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042" b="11042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高血压、糖尿病等慢性病的发病率在机关员工中呈上升趋势。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常见病发病率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工作压力大、焦虑、抑郁等心理健康问题在机关员工中较为普遍。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机关员工健康状况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6125" b="6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健康行为改变需求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员工需要改变不良生活习惯，如吸烟、酗酒等，培养健康生活方式。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健康知识需求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机关员工对健康饮食、运动锻炼、慢性病防治等方面的知识有较大需求。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健康技能需求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员工需要掌握基本的健康技能，如急救技能、健康自我监测等。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健康教育需求评估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机关已开设一些健康教育课程，但内容不够全面，缺乏系统性。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健康教育课程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792" r="11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健康教育宣传资料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167" r="10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健康教育师资力量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机关已制作一些健康教育宣传资料，但更新不及时，缺乏吸引力。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机关有一定数量的健康教育师资，但专业水平参差不齐，缺乏专业培训。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现有健康教育资源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机关健康教育工作目标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通过机关内部宣传栏、电子屏、微信公众号等多种渠道，定期发布健康教育信息，提高员工对健康知识的关注度。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开展健康教育宣传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邀请医学专家、营养师等健康领域专业人士，为员工开展健康知识讲座，提高员工健康知识水平。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组织健康知识讲座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鼓励员工养成良好的生活习惯，如合理饮食、适量运动、充足睡眠等，提高员工自我保健能力。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推广健康生活方式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提高员工健康意识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开展心理健康辅导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针对员工工作压力、职业倦怠等心理问题，开展心理健康辅导和心理咨询，帮助员工缓解心理压力，提高心理素质。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举办健身活动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组织员工参加各类健身活动，如跑步、瑜伽、篮球等，促进员工身体素质提升和身心健康。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实施员工体检计划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定期组织员工进行体检，建立员工健康档案，及时了解员工身体状况，为员工提供个性化的健康指导。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促进员工身心健康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在机关内部倡导“健康第一”的理念，强化员工对健康重要性的认识，形成关注健康的良好氛围。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树立健康理念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制定机关健康管理制度和健康行为规范，明确各级领导在健康管理中的职责和作用，推动机关健康管理工作的落实。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建立健康制度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优化机关办公环境和工作场所，提供舒适、安全、卫生的工作条件，营造有利于员工身心健康的良好环境。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打造健康环境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构建健康机关文化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健康教育工作内容与措施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邀请医学专家进行健康知识讲座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组织医学专家定期为机关工作人员进行健康知识讲座，内容涵盖常见疾病预防、健康生活方式、心理健康等方面。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1000" r="210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开展急救技能培训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针对机关工作人员，开展急救技能培训，如心肺复苏、止血包扎等，提高应对突发情况的能力。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推广健康科普知识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通过发放健康科普资料、设置健康宣传栏等方式，普及健康知识，提高机关工作人员的健康素养。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开展健康知识讲座和培训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健康状况评估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对机关工作人员进行健康状况评估，包括身体检查、心理测评等，了解个人的健康状况和需求。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制定个性化饮食计划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根据个人的身体状况和需求，制定个性化的饮食计划，合理搭配营养，预防疾病。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制定运动锻炼计划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根据个人的身体状况和需求，制定个性化的运动锻炼计划，提高身体素质和免疫力。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制定个性化健康计划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建立健康教育网站或微信公众号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建立专门的健康教育网站或微信公众号，发布健康知识、活动信息等，方便机关工作人员随时了解和学习。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定期更新健康教育内容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定期更新网站或微信公众号上的健康教育内容，保持信息的时效性和有效性。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鼓励工作人员分享健康知识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鼓励机关工作人员在社交媒体上分享健康知识，扩大健康教育的影响力。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建立健康教育宣传平台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https://d.book118.com/846141150033010043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2024-09-11T01:28:14.428</cp:lastPrinted>
  <dcterms:created xsi:type="dcterms:W3CDTF">2024-09-10T17:28:14Z</dcterms:created>
  <dcterms:modified xsi:type="dcterms:W3CDTF">2024-09-10T17:28:16Z</dcterms:modified>
</cp:coreProperties>
</file>