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0EE04-D60E-44BB-87E7-DF9847EE0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8712B-9CFE-48F8-8D57-F44A95D37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A2057-1777-4F41-A770-F28987CDA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08721-5CCA-41A7-B13E-5D92CEFDC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7B4D4F-42A2-4D4B-89E5-11EF4F443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4C8F10-AFE5-4151-BBF9-450002370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319127-DCE4-4A37-BF71-6B64F58B6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81DBC-92EA-47F1-92E7-58B8488A9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1DB8B-D169-4F36-96F4-48F8895AA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263A8-9E28-4F85-A494-01D48CA75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889F0-5238-438D-BDA6-7FE7AC6EA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4122020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实习生新生儿护理查房ppt课件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新生儿常见护理问题及处理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新生儿护理安全与防护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新生儿呼吸频率较快，需要注意观察呼吸情况，保持呼吸道通畅。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新生儿的消化系统发育尚未完全，需要注意喂养方式和量，避免过度喂养。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0865" b="2086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新生儿体温调节中枢发育不完全，需要注意保暖，维持体温在正常范围内。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新生儿的体重和身高增长迅速，需要保证充足的营养和睡眠。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5333" r="53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新生儿的骨骼和肌肉发育尚未完全，需要注意保护，避免受伤。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新生儿的免疫系统发育尚未完全，需要注意预防感染。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新生儿需要充足的蛋白质、脂肪和碳水化合物，以满足生长发育的需求。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新生儿需要适量的维生素和矿物质，以保证正常的生理功能。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新生儿需要足够的水分，以维持正常的代谢和体温调节。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新生儿常见护理问题及处理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0" r="17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新生儿黄疸是由于胆红素代谢异常引起的皮肤、巩膜和黏膜黄染。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新生儿黄疸分为生理性和病理性两类。生理性黄疸通常在出生后2-3天出现，7-10天消退，宝宝食欲和精神状态正常。病理性黄疸出现早、发展快、持续时间长，可能伴有精神萎靡、食欲不振等症状，需及时就医。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新生儿脐炎是由于脐带残端感染引起的局部炎症。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脐炎表现为脐带残端或周围皮肤红肿、分泌物增多，严重时可出现发热、败血症等全身症状。护理时需保持局部清洁干燥，定期消毒，及时更换尿布，避免摩擦和刺激。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23" r="2482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新生儿红臀是由于尿布不透气、尿液和粪便刺激皮肤引起的局部炎症。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红臀表现为臀部皮肤发红、皮疹、甚至溃破。护理时应选用透气性好、吸水性强的尿布，勤换尿布，保持臀部清洁干燥，清洗后可涂抹适量护臀霜。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新生儿红臀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新生儿喂养不耐受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新生儿喂养不耐受是由于消化系统发育不完善、喂养不当等原因引起的消化不良。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喂养不耐受表现为溢奶、腹胀、腹泻等症状。护理时应遵循少量多餐的原则，适当减少喂奶量和次数，喂奶后竖抱拍嗝，注意保暖，避免着凉。严重时应咨询医生。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新生儿护理操作技能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https://d.book118.com/846141220200010031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2024-08-30T10:41:17.549</cp:lastPrinted>
  <dcterms:created xsi:type="dcterms:W3CDTF">2024-08-30T02:41:17Z</dcterms:created>
  <dcterms:modified xsi:type="dcterms:W3CDTF">2024-08-30T02:41:19Z</dcterms:modified>
</cp:coreProperties>
</file>