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E2FB8-BD9B-4785-9CFD-6135EF26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1EC6D-EC12-48DC-95F5-4D3A233D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566A3-89AF-4190-A91A-CCB5F2F0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DF535-5D74-4639-98C9-F16826DE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2DB3B-C61A-46E8-B49D-E62DBA4D5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E52EE-1371-4424-BDFC-27FC63919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947D6-A1DF-4C69-9478-836F69EA7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BE87A-3D46-4649-9B34-854052B0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EAD65-EAAA-421B-A8B0-700626B8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741DB-48BA-42D3-8FB2-B99EF15F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044EA-C571-42DE-BC35-A5BD9F2B7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42030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《各种引流管的护理》课件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常见引流管的护理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引流管相关并发症的预防和处理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引流管是一种医疗设备，通常由硅橡胶或聚氨酯等材料制成，用于将体腔或组织内的液体、脓液、血液等引出体外，以便进行观察、诊断和治疗。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引流管在医疗中起到关键作用，可以帮助医生及时了解患者病情，控制感染，减轻组织压力，促进伤口愈合等。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引流管的定义和作用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引流管的作用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根据引流管的用途不同，可以分为普通引流管、胸腔闭式引流管、腹腔引流管、胆道引流管、颅内引流管等。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根据引流管的材质不同，可以分为硅橡胶引流管、聚氨酯引流管、乳胶引流管等。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按材质分类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根据引流管的内部结构不同，可以分为单腔引流管和双腔引流管。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引流管适用于各种原因引起的体腔积液、积脓、积气等需要引流的疾病，如胸腔积液、腹腔积液、胆道结石、颅内血肿等。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引流管的禁忌症包括但不限于严重出血性疾病、严重营养不良、严重心肺功能不全、过敏体质等。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引流管的护理要点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确保安全、防止脱落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使用适当的固定方法，如胶带、绑带等，将引流管固定在皮肤上，避免滑脱或移动。在引流管上标识名称、长度和日期等信息，以便识别和管理。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引流管的固定和标识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及时发现异常、预防堵塞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定期检查引流管的通畅性，观察引流液的流动情况。如发现引流不畅或堵塞，应及时处理，如挤压引流管或使用生理盐水进行冲洗。同时，注意观察引流液的量、颜色和性质，如有异常及时报告医生。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引流管的通畅性和引流量的观察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保持清洁、预防感染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根据需要定期更换引流管，更换时应遵循无菌操作原则，使用合适的消毒剂对引流管和周围皮肤进行消毒。清洁引流管时应轻轻擦拭，避免用力过度导致损伤。保持引流管周围的皮肤清洁干燥，以预防感染。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引流管的更换和清洁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常见引流管的护理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导尿管的护理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定期清洁导尿管及尿道口，保持清洁干燥，预防感染。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确保导尿管固定良好，防止滑脱和移动，以免损伤尿道。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根据需要定期更换导尿管，并选择适当的型号和材质。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密切观察尿液的颜色、量和性质，及时发现异常情况。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https://d.book118.com/846142030142010051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2024-09-17T12:16:34.121</cp:lastPrinted>
  <dcterms:created xsi:type="dcterms:W3CDTF">2024-09-17T04:16:34Z</dcterms:created>
  <dcterms:modified xsi:type="dcterms:W3CDTF">2024-09-17T04:16:36Z</dcterms:modified>
</cp:coreProperties>
</file>