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344D2-A70C-4E79-9373-0D2DE0DF2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212C7-6C93-488A-8044-217257941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86BBC-3552-4EBA-8FC2-FCD164F4C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FCE7D-7601-45B4-BAB1-003493D65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CF0B2B-8337-460C-AFB3-AF22FC239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D48E9F-5927-4ECD-81ED-5B754EDC6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DDB7D-9090-4490-A94C-DC3567F6D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959A7-D1A3-4418-9913-63851E77D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4502F-ADBC-46C1-B575-594B7E6CD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0D924-9889-4789-A803-0BB39CF75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12BF9-1F80-4971-9F35-CAA227C42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42154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护理综述研究进展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护理综述研究概述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护理综述研究方法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护理综述研究现状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护理综述研究问题与挑战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护理综述研究展望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护理综述研究概述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护理综述研究是护理学科领域的重要组成部分，旨在系统地总结和评价某一特定主题或领域的最新研究成果，为临床实践和学术研究提供指导和借鉴。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随着护理学科的不断发展，护理综述研究在促进学科发展、提高护理服务质量等方面发挥着越来越重要的作用。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通过对某一主题或领域的护理综述研究进行系统评价和分析，为临床实践和学术研究提供科学依据和指导。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发现当前护理综述研究的不足和缺陷，提出改进和完善的建议，推动护理综述研究的进一步发展。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提高护理人员的综合素质和学术水平，促进护理学科的进步和发展。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护理综述研究有助于提高护理人员的专业素养和学术水平，增强其综合素质和能力。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通过对某一主题或领域的护理综述研究进行系统评价和分析，可以发现当前研究的不足和缺陷，为后续研究和临床实践提供指导和借鉴。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护理综述研究有助于推动护理学科的进步和发展，提高护理服务质量和水平，为患者提供更好的护理服务。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护理综述研究方法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根据研究主题和目的，确定检索的数据库和范围，如PubMed、Cochrane Library等。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确定检索范围和数据库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根据关键词、主题词等制定合适的检索策略，确保全面覆盖相关文献。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制定检索策略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根据检索策略进行文献检索，收集相关资料。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检索文献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根据研究目的和研究问题，制定筛选标准，如研究类型、研究质量等。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对检索到的文献进行筛选，排除不符合标准的文献。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记录筛选结果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对筛选结果进行记录，以便后续分析。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文献筛选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根据研究目的和研究问题，制定评价标准，如研究质量、研究结果等。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对评价结果进行分析，提取相关信息。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评价过程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对筛选后的文献进行评价，记录评价结果。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整理资料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对筛选和评价后的资料进行整理，提取相关信息。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审核与修改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对综述文章进行审核与修改，确保内容准确、完整。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撰写综述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根据整理的资料和评价结果，撰写综述文章。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综述撰写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护理综述研究现状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https://d.book118.com/846142154214010040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2024-09-07T09:44:16.883</cp:lastPrinted>
  <dcterms:created xsi:type="dcterms:W3CDTF">2024-09-07T01:44:16Z</dcterms:created>
  <dcterms:modified xsi:type="dcterms:W3CDTF">2024-09-07T01:44:19Z</dcterms:modified>
</cp:coreProperties>
</file>