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833865-CE74-4C05-A572-30125A259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0BEEEE-5E82-40E5-8FE7-0E3E54859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E83B8C-1D99-4497-AA79-18CD82A51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86BB9D-C734-49DD-AD16-D9D781A89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8BE016-FA5E-44A5-97D4-6BA4179A5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686D5F-80D1-47CA-8D3D-FD8465E52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0733EC-3295-41E9-BC29-0D781A4F0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B291B3-490C-48C0-94F2-4E2FC7864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560465-AD94-467E-949C-1F30C828A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432401-5E6A-4FDE-BFC1-405E73336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53F833-2C72-4D6C-A0EF-9603594FD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614220322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视听行业视听娱乐领域2024年人事需求与制度调整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行业概况与发展趋势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人事需求分析与预测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制度调整与优化建议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人才引进与培养策略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激励机制改革与员工关怀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组织架构调整与团队协作能力提升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行业概况与发展趋势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视听行业已经成为全球娱乐产业的重要组成部分，涵盖了电影、电视、音乐、游戏等多个领域，市场规模不断扩大。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随着5G、AI、VR/AR等技术的不断发展，视听行业正在经历一场技术革命，为观众带来更加沉浸式的娱乐体验。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跨界融合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视听行业正在与其他领域进行跨界融合，如与旅游、教育、体育等行业的结合，创造出更多的商业模式和市场机会。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视听行业现状及前景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互动娱乐盛行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互动娱乐如直播、弹幕等已经成为年轻人的主要娱乐方式之一，未来互动娱乐将更加普及和多样化。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虚拟现实与增强现实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VR/AR技术为娱乐领域带来了全新的体验方式，未来将成为娱乐领域的重要发展方向。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短视频崛起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短视频已经成为娱乐领域的新宠，吸引了大量用户和资本关注，未来将继续保持高速增长。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娱乐领域发展趋势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各国政府对视听内容监管政策不断加强，对涉及暴力、色情等不良内容的传播进行严格限制和打击。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内容监管政策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随着数字化和网络化程度的提高，数据安全和隐私保护问题日益突出，相关政策法规不断完善。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数据安全与隐私保护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知识产权保护是视听行业的重要问题之一，各国政府正在加强相关法规的制定和执行，以保障创作者的合法权益。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知识产权保护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人事需求分析与预测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2024年人事需求总量预测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行业增长带动人才需求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随着视听行业的快速发展，预计2024年视听娱乐领域的人事需求总量将呈现显著增长。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技术进步推动岗位变革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新技术、新平台的不断涌现，将推动视听娱乐领域产生更多的新岗位，进而增加人事需求。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市场营销与品牌推广人才需求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市场竞争的加剧将使得市场营销与品牌推广人才更加重要，如市场策划、品牌推广、公关专员等。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内容创意与制作人才需求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视听娱乐领域对内容创意与制作人才的需求将持续旺盛，包括编剧、导演、摄影师、剪辑师等。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技术研发与运营人才需求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随着技术的发展，对技术研发与运营人才的需求也将不断增加，如软件开发工程师、数据分析师、运营专员等。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不同岗位人才需求分析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417" r="18417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高校相关专业是视听娱乐领域人才供给的主要来源，应加强与行业的联系，提高人才培养的针对性和实用性。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高校相关专业人才培养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社会培训机构可以提供更加灵活、多样化的培训课程，帮助从业者提升技能和知识水平，缓解部分人才缺口。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社会培训机构补充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企业应重视内部人才的培养和选拔，通过完善的培训机制和激励机制，激发员工的潜力，提升企业的整体竞争力。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企业内部培养与选拔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人才供给与缺口评估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制度调整与优化建议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招聘制度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当前招聘流程繁琐，选拔标准不明确，导致招聘效率低下，人才流失严重。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培训内容与实际工作需求脱节，培训形式单一，缺乏实践性和创新性。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绩效考核制度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考核指标设置不合理，过于注重短期业绩，忽视长期发展和团队合作。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薪酬制度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薪酬结构单一，激励机制不完善，难以吸引和留住优秀人才。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现有制度梳理及问题分析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制度创新与完善方向探讨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招聘制度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建立标准化、流程化的招聘体系，明确选拔标准，提高招聘效率和质量。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绩效考核制度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设置科学合理的考核指标，兼顾短期业绩和长期发展，强化团队合作和创新能力考核。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培训制度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设计针对性强、实践性高的培训内容，引入多元化的培训形式，如案例分析、角色扮演等。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薪酬制度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构建多元化的薪酬结构，完善激励机制，提高员工满意度和忠诚度。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https://d.book118.com/846142203222010034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2024-09-04T08:16:36.570</cp:lastPrinted>
  <dcterms:created xsi:type="dcterms:W3CDTF">2024-09-04T00:16:36Z</dcterms:created>
  <dcterms:modified xsi:type="dcterms:W3CDTF">2024-09-04T00:16:38Z</dcterms:modified>
</cp:coreProperties>
</file>