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876F6-A249-4790-92F4-544FC0319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B2939-6F91-4161-BD4E-FA13BE538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D7661-D643-45D8-B984-111AA1610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A767F-E7FF-4AA4-B77D-85FB49E9A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F6DF06-1376-4626-9020-9D8C36201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F09715-E1A9-4C67-900D-D5B977C08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92186-4627-4395-ABAB-96A9A5430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5CB62-B4E3-4BB4-BA0D-D2D6D40DA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A8578-39CA-46FF-BCC3-89D593448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CCB68-C758-4D36-A942-5572155C3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1B6BD-C3FB-4D49-8A3A-E222030CD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44152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风险评估技术与方法的发展与应用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传统风险评估技术与方法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现代风险评估技术与方法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风险评估技术在各行业的应用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风险评估技术与方法的发展趋势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风险评估技术与方法面临的挑战与机遇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风险评估是对潜在风险进行识别、分析和评价的过程，旨在确定风险的可能性和影响程度，并为风险管理决策提供科学依据。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通过风险评估，可以了解潜在风险对组织目标的影响，为制定风险管理策略、优化资源配置、降低风险损失提供参考。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通过风险评估，可以及时发现和识别潜在的风险因素，避免或减少风险事件的发生。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科学决策依据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风险评估结果为风险管理决策提供科学依据，有助于制定针对性强、效果显著的风险应对措施。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通过风险评估，可以合理分配资源，将有限的资源投入到最需要的地方，提高资源利用效率。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风险评估的概念起源于20世纪初的工业安全领域，随着社会的进步和科技的发展，其应用领域逐渐扩展到金融、环境、医疗等多个领域。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历史沿革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随着大数据、人工智能等技术的不断发展，风险评估方法和技术也在不断创新和完善，呈现出定量化、智能化、综合化等发展趋势。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传统风险评估技术与方法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依靠专家经验、知识和判断力，对风险进行主观评估。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德尔菲法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采用匿名方式征求专家意见，经过反复征求、归纳、修改，最终汇总成专家基本一致的看法。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历史比较法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借鉴历史上类似事件的经验教训，对当前风险进行评估。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概率风险评估法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通过分析历史数据，确定风险事件发生的概率及后果，进而计算风险指标。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通过分析风险因素变化对目标的影响程度，确定各因素的敏感性。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利用计算机模拟技术，对风险事件的发生概率及后果进行模拟分析。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模糊综合评估法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运用模糊数学理论，将风险因素进行量化处理，综合考虑多种因素对风险的影响。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灰色系统理论评估法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基于灰色系统理论，通过对风险因素的不完全信息进行分析和处理，得出风险评估结果。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将风险事件的后果和发生概率分别作为矩阵的行和列，通过矩阵运算得出风险等级。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定性与定量结合评估方法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现代风险评估技术与方法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利用大数据技术，从海量、多样化的数据源中收集、清洗和整合风险相关信息。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风险建模与分析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基于统计学、机器学习等方法，构建风险预测模型，对潜在风险进行量化评估。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风险监控与预警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通过实时数据流分析和历史数据对比，实现风险的动态监控和及时预警。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基于大数据的风险评估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利用自然语言处理、图像识别等技术，自动感知和识别风险事件及其关键要素。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智能感知与识别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结合专家系统、深度学习等方法，对风险事件进行深入分析，提供智能化决策支持。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智能分析与决策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基于历史数据和实时信息，运用人工智能技术预测未来风险趋势，制定针对性防范措施。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风险预测与防范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基于人工智能的风险评估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确保风险评估过程中数据的安全性和隐私性，防止数据泄露和非法访问。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灵活扩展与高效协作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云计算平台支持风险评估系统的灵活扩展和高效协作，满足多用户、多任务并行处理的需求。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利用云计算平台强大的计算、存储和网络能力，支持风险评估过程中的数据处理和分析任务。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833" r="4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基于云计算的风险评估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https://d.book118.com/846144152045010033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2024-09-01T19:37:04.393</cp:lastPrinted>
  <dcterms:created xsi:type="dcterms:W3CDTF">2024-09-01T11:37:04Z</dcterms:created>
  <dcterms:modified xsi:type="dcterms:W3CDTF">2024-09-01T11:37:06Z</dcterms:modified>
</cp:coreProperties>
</file>