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C1A52-4FD1-449F-9B84-910255646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2C265-6331-4EBA-BA77-28FC3D5E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ED5A8-42A1-4426-A627-4826F377F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E148F-F2A8-47E5-99D4-A943FF260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E2FD8-8F29-4209-8406-97B6B4B12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1F6E6-A274-46E4-BCA5-37016314A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A789E-E1AA-456E-BD1F-4F2A2A07C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BE160-DAE2-4C97-B00A-55426FB47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3275F-300B-4CF2-87E8-BB35FEE4F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762FE-1800-45B3-9316-4462CFDC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F7718-036E-4074-8437-91D4EA0A3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512342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企业财务部门工作计划书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财务部门现状分析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关键业务举措与改进方案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资源需求与配置计划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监测、评估与调整机制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816" b="88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明确工作方向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通过制定财务计划，明确企业财务部门的工作方向和目标，确保各项工作有条不紊地进行。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随着市场环境的不断变化，企业需要不断调整自身的经营策略，财务部门也需要相应地调整工作计划，以适应市场变化。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通过合理规划工作流程和资源分配，提高工作效率，降低企业运营成本。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制定全面的预算计划，包括收入预算、支出预算、现金流预算等，确保企业资金的有效利用。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对企业的财务状况进行定期分析，包括财务报表分析、成本分析、盈利分析等，为企业的决策提供支持。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合理规划企业的资金运作，包括筹资、投资、资金调配等，确保企业资金的安全和增值。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建立健全的内部控制体系，包括财务审批流程、风险管理、内部审计等，确保企业财务活动的合规性和有效性。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内部控制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范围和目标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财务部门现状分析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08" b="4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目前财务部门共有20名员工，包括财务经理1名，财务主管2名，会计10名，出纳2名，财务分析员3名，税务专员2名。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整体上，财务部门员工具备专业的财务知识和丰富的实践经验。然而，在应对新的财务技术和分析工具方面，部分员工的能力有待提升。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人员结构和能力评估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能力评估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财务部门的业务流程包括预算编制、账务处理、财务分析、税务管理等环节。目前，各部门之间的协作较为顺畅，业务流程基本合理。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效率评估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通过对比行业标准和内部历史数据，我们发现财务部门的整体效率处于中等水平。在预算编制和财务分析等环节，存在一定程度的效率提升空间。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业务流程及效率评估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94" r="14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部分员工对新的财务技术和分析工具掌握不足，导致在处理复杂财务问题时效率不高。此外，部门内部的沟通和协作有待加强，以避免工作重复和资源浪费。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企业规模的扩大和业务范围的拓展，财务部门需要不断提高自身的专业能力和服务水平，以应对日益复杂的财务环境和市场竞争压力。同时，还需要加强与业务部门的沟通和协作，确保财务信息的准确性和及时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工作计划与目标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对财务报表进行深入分析，发现企业经营过程中的问题和潜在风险，提出改进建议。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参与制定企业短期预算，对预算执行情况进行跟踪和分析，确保预算的合理性和有效性。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财务报表编制与审核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按时完成月度、季度财务报表的编制和审核工作，确保报表的准确性和完整性。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短期工作计划（1-3个月）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对企业现有的财务管理制度进行评估，提出改进和完善建议，提高财务管理水平。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财务管理制度优化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500" r="3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资金筹措与运用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协助企业各部门开展成本控制工作，降低企业运营成本，提高盈利能力。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根据企业经营需求和市场状况，制定合理的资金筹措和运用计划，确保企业资金链的稳定。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中期工作计划（4-12个月）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参与制定企业财务战略规划，明确企业财务发展的长远目标和方向。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财务战略规划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对企业投资项目进行财务评估和风险分析，为管理层提供决策支持。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投资决策支持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建立和完善企业财务风险管理机制，预防和应对潜在的财务风险，保障企业稳健发展。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财务风险管理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持续优化财务团队人员结构，提升团队专业素质和综合能力，为企业财务管理提供有力保障。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财务团队建设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长期工作计划（1年以上）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关键业务举措与改进方案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制定详细的会计核算手册，规范核算流程，确保数据准确性和一致性。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标准化流程建立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引入先进的财务软件和信息系统，提高数据处理效率和准确性，减少人工干预和错误。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自动化技术应用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优化报表格式和内容，提高报表的透明度和可读性，为管理层提供更准确的决策依据。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会计核算及报表编制优化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https://d.book118.com/846151234220010032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2024-09-01T04:19:27.875</cp:lastPrinted>
  <dcterms:created xsi:type="dcterms:W3CDTF">2024-08-31T20:19:27Z</dcterms:created>
  <dcterms:modified xsi:type="dcterms:W3CDTF">2024-08-31T20:19:30Z</dcterms:modified>
</cp:coreProperties>
</file>