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75DC9-0323-456F-88EF-8A758A825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13519-E846-4ADD-9C61-3CE73EF1C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A58F4-A195-4279-A12E-1F34B7ECD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242EE-8830-495A-BACF-AEABAF4CC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8385DD-3890-4581-887F-E9C7D5D06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0FB003-56EC-4D9F-879B-4FF771C38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4B073-00AC-4CA1-85A7-F0D8BB8BB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273B0-BEF1-4B30-B792-792C89524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4E7AC-1376-48D8-A81C-7066AC361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FF27A-C0C2-443D-B092-332F198DD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B3737-07D9-4ED0-B230-A54A73EED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51241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室内外场所传染病风险评估与控制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室内外场所传染病风险识别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传染病风险评估方法与技术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室内外场所传染病风险控制措施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传染病风险评估与控制实践案例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202" b="292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77" b="9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应对全球传染病威胁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近年来，全球范围内不断爆发各种传染病，如流感、埃博拉、登革热等，对人类社会造成巨大威胁。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室内外场所的隐患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室内外场所作为人们日常生活和工作的主要区域，存在传染病传播的高风险。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风险评估与控制的意义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通过对室内外场所进行传染病风险评估，并采取相应的控制措施，可以有效降低传染病的传播风险，保障公众健康。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通过风险评估和控制，可以及时发现并控制传染源，切断传播途径，保护易感人群，从而降低传染病的发病率和死亡率。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保护公众健康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传染病的爆发往往会引起社会恐慌和混乱，通过有效的风险评估和控制，可以维护社会秩序和稳定。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传染病的爆发会对社会经济造成巨大损失，通过风险评估和控制，可以减少疫情对经济的冲击，促进经济稳定发展。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传染病风险评估与控制的重要性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室内外场所传染病风险识别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室内密闭环境可能导致病毒通过空气传播，如飞沫、气溶胶等。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人员聚集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564" r="285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室内场所的公共设施、门把手、电梯按钮等可能成为病毒传播的媒介。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室内场所人员聚集度高，增加病毒传播的风险，如会议室、餐厅等。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室内场所风险源识别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室外场所人员流动性大，难以追踪和管理，增加病毒传播的不确定性。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空气流通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室外场所空气流通性较好，病毒传播的风险相对较低，但在特定条件下（如风向、风速）仍可能存在传播风险。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室外公共场所的设施如公共卫生间、游乐设施等，若消毒不到位，也可能成为病毒传播的途径。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792" r="14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25" r="1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室外场所风险源识别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0" r="83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766" b="976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生物性风险源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物理性风险源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化学性风险源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社会性风险源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风险源分类与特点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包括病毒、细菌等微生物，具有繁殖快、变异性强等特点，是传染病的主要风险源。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如消毒剂使用不当、室内装修材料释放的有害物质等，可能对人体健康产生不良影响，降低抵抗力。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如室内空气质量差、温度湿度不适宜等，可能导致人体免疫力下降，增加感染风险。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如人员流动、聚集、公共卫生习惯等，对传染病传播具有重要影响。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传染病风险评估方法与技术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明确评估室内外场所传染病风险的具体目标，如识别潜在风险源、评估风险等级、提出控制措施等。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根据风险评估结果，制定相应的控制措施，降低室内外场所传染病传播的风险。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收集与室内外场所传染病风险相关的数据和信息，包括疾病传播方式、场所特点、人员流动情况等。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通过对收集的信息进行分析，识别出室内外场所中可能导致传染病传播的潜在风险源。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对识别出的风险源进行量化评估，确定其风险等级和影响程度。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根据传染病风险的特点，构建适用于室内外场所的风险矩阵，包括风险等级和影响程度的划分。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风险矩阵构建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将识别出的风险源按照其可能性和后果严重程度进行评定，确定其在风险矩阵中的位置。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风险等级评定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根据风险等级评定结果，选择相应的风险控制策略，如加强清洁消毒、改善通风条件等。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风险控制策略选择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建立模型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参数设置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模拟运行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蒙特卡罗模拟法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根据室内外场所的特点和传染病传播机制，建立蒙特卡罗模拟模型。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设置模型中的各项参数，如人员流动情况、病毒传播概率等。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运行蒙特卡罗模拟模型，生成大量随机样本，模拟室内外场所中传染病的传播过程。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对模拟结果进行分析，评估室内外场所传染病传播的风险，并制定相应的控制措施。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https://d.book118.com/846151241123010050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2024-09-15T19:32:55.885</cp:lastPrinted>
  <dcterms:created xsi:type="dcterms:W3CDTF">2024-09-15T11:32:55Z</dcterms:created>
  <dcterms:modified xsi:type="dcterms:W3CDTF">2024-09-15T11:32:58Z</dcterms:modified>
</cp:coreProperties>
</file>