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D0F81-C336-4A59-8E79-1647F53F4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086F9-B992-4BFA-98BD-D903A8EB9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A534A-C3BE-4AA9-9024-07EC536F5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669C4-B1E3-4744-9415-3086525EB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B1ACB0-A4BE-40D2-8FCA-C5319FF3D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05C1AB-0FE3-40C3-9BB1-F22A7C5EC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5F6012-90AA-41CE-973B-6D6C9139C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CBA83-4B6B-4553-8BB8-E3FF639F6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373E0-F2B6-40CA-B02A-E12BA074F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B9544-F542-42BD-8A9F-C63C85BA5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FD3D2-87F7-4D6C-9448-B954D1F66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52150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用心品味食物食品安全由你我共同守护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食品安全现状及重要性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选购安全食品技巧与方法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家庭烹饪中保障食品安全措施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外出就餐时如何确保食品安全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企业生产环节中保障食品安全策略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政府监管部门在保障食品安全中作用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食品安全现状及重要性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农产品中农药残留超标，长期摄入可能对人体健康造成危害。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农药残留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8" r="1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添加剂滥用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微生物污染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部分食品生产企业为追求口感、色泽等，滥用添加剂，对人体产生不良影响。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食品加工、储存、运输过程中，容易受到微生物污染，引发食物中毒等事件。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当前食品安全问题概述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19" b="110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726" b="87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337" b="113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食品安全对人体健康影响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急性毒性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摄入被污染的食品，轻者引起胃部不适，重者可能出现上吐下泻和脱水等症状，建议不要吃腐败变质的食物，以免对身体健康造成影响。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慢性毒性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长期摄入含有害物质的食品，如农药残留、重金属等，可能导致慢性中毒，损害人体器官和免疫系统。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致癌性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部分食品添加剂和污染物具有致癌性，如苯并芘、亚硝胺等，长期摄入可增加患癌风险。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08" r="19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食品安全关系到每个人的生命安全和身体健康，提高食品安全意识有助于减少食源性疾病的发生。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强化食品安全意识，有助于推动企业加强自我管理，提高产品质量，促进食品产业持续健康发展。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促进食品产业健康发展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食品安全问题容易引发社会恐慌和不稳定因素，加强食品安全意识有助于维护社会稳定和谐。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提高食品安全意识必要性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选购安全食品技巧与方法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优质食材通常颜色鲜艳、形状规整，而劣质食材可能颜色暗淡、形状不规则。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观察外观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优质食材具有自然的香味，而劣质食材可能有异味或怪味。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闻气味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优质食材质地坚实、有弹性，而劣质食材可能软烂、无弹性。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触摸质地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识别优质食材与劣质食材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购买绿色有机食品时，要查看产品包装上的有机认证标识，确保产品经过权威机构认证。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查看认证标识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了解食品的生产过程，选择采用有机种植、养殖和加工方式的食品。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关注生产过程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417" r="194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1875" b="1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在购买前，可以通过多个渠道比较不同品牌、生产商的绿色有机食品，选择信誉良好的商家和产品。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多渠道比较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选购绿色有机食品注意事项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333" r="14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不购买三无产品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不购买无生产厂家、无生产日期和无保质期的三无产品，以降低食品安全风险。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查看生产日期和保质期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在购买食品时，要仔细查看包装上的生产日期和保质期，确保购买的食品在保质期内。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观察食品状态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注意检查食品的外观、气味和质地，避免购买已经变质或腐败的食品。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避免购买过期或变质食品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家庭烹饪中保障食品安全措施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通风换气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烹饪时开启抽油烟机或窗户，确保空气流通，减少油烟和异味。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厨房清洁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定期清洁厨房，包括灶台、抽油烟机、炊具等，确保无食物残渣和油渍。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及时清理厨房垃圾，避免食物残渣和垃圾堆积，滋生细菌和异味。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500" r="115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保持厨房卫生和良好通风条件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生熟分开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处理生食和熟食的炊具、餐具要分开使用，避免生熟食品相互接触。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加工顺序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先处理熟食，再处理生食，避免生食的汁液和细菌污染熟食。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储存方式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生熟食品在冰箱内要分开存放，避免交叉污染。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生熟分开、避免交叉污染原则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https://d.book118.com/846152150021010042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2024-09-09T09:14:39.368</cp:lastPrinted>
  <dcterms:created xsi:type="dcterms:W3CDTF">2024-09-09T01:14:39Z</dcterms:created>
  <dcterms:modified xsi:type="dcterms:W3CDTF">2024-09-09T01:14:41Z</dcterms:modified>
</cp:coreProperties>
</file>