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D84E8-1BE7-4D6E-ACEA-96E5E03F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6B2EA-397D-471F-B169-47D89155E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93156-F602-48B4-9D68-0121D849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1C15C-5A78-41DC-B0EB-2829F311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AE453F-736C-4132-B451-F96696A8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3D2AA-FACE-4895-AAC9-52CA8C2D6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1DBA4B-0906-4CDC-8E07-D0A222F82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A11DB-69C7-4D28-A2DC-C2081EFFA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EEF79-B03E-4B82-8511-AA4DCFAB7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77177-749C-4A68-8028-6B1F62E9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5CA57-D5D7-4F91-8425-94B2E476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52242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工伤预防背景图片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工伤预防的未来发展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工伤预防背景图片的选择与应用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07" b="430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工伤可能导致员工身体受伤，甚至可能导致残疾或死亡，对员工及其家庭造成巨大的身心创伤。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职业发展受阻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工伤可能导致员工长时间无法工作，错失职业发展机会，甚至可能被迫转行或失业。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经济负担加重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工伤赔偿和医疗费用等经济负担可能使员工陷入贫困境地，影响其家庭生活和未来发展。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企业如果不采取有效的工伤预防措施，可能会面临法律责任和风险，包括罚款和赔偿等。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员工工伤可能导致企业生产效率下降，因为需要寻找替代人员或培训新员工来填补空缺。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声誉受损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企业如果发生工伤事故，可能会影响其声誉，进而影响客户和合作伙伴的关系。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通过工伤预防措施，可以降低员工受伤的风险，提高员工的健康水平，进而提高其工作积极性和生产效率。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提高员工健康水平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有效的工伤预防措施可以降低企业生产成本和法律风险，提高企业形象和声誉，进而增强其市场竞争力。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减少工伤事故有助于维护社会稳定和和谐劳动关系，降低社会福利负担，促进经济发展和社会进步。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工伤预防的长期效益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工伤预防的策略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51" b="1905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通过培训和教育，提高员工的安全意识，使其认识到工作中可能存在的危险和风险，以及如何预防和应对。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让员工了解并掌握安全操作规程，包括设备使用、化学品管理、紧急救援等方面的操作要求。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组织员工进行应急预案演练，提高员工应对突发事件的能力和自救互救能力。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根据企业实际情况，制定完善的安全管理制度，明确各级管理人员和员工的安全职责和要求。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建立安全管理制度的执行与监督机制，确保各项制度得到有效执行，及时发现和纠正违规行为。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根据企业发展和安全状况的变化，及时更新和完善安全管理制度，以适应新的安全要求。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制度更新与完善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安全管理制度的建立与执行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安全设备的安装与调试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按照安全设备的安装要求进行安装调试，确保设备正常运行和使用效果。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安全设备的维护与保养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建立安全设备的维护保养制度，定期对设备进行检查、保养和维修，确保设备的可靠性和安全性。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安全设备选型与采购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根据企业生产工艺和设备的特点，选择合适的安全设备，并确保设备的质量和性能符合相关标准和规定。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9" r="162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安全设备的配置与维护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定期安全检查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按照规定的时间间隔进行定期的安全检查，包括设备运行状况、作业环境、安全设施等方面。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通过检查发现存在的安全隐患和问题，及时进行整改和排除，防止事故的发生。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安全评估与改进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对企业的安全生产状况进行评估，针对存在的问题和不足，制定改进措施和方案，持续改进企业的安全生产水平。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定期的安全检查与评估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工伤预防的案例分析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https://d.book118.com/846152242135010034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2024-09-03T22:00:06.227</cp:lastPrinted>
  <dcterms:created xsi:type="dcterms:W3CDTF">2024-09-03T14:00:06Z</dcterms:created>
  <dcterms:modified xsi:type="dcterms:W3CDTF">2024-09-03T14:00:07Z</dcterms:modified>
</cp:coreProperties>
</file>