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B19E21-D429-40CF-982B-C502EAB03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1AB627-7589-4196-997D-22C47AD51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394F9-FFE6-41F4-8EFE-429D2620F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BEEE23-8DBF-4219-A589-29517D961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A20603-02E0-43F2-AAF1-53788C2C9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570F4B-352A-4859-B6F9-CB2657B58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D2A199-2FCB-4F7C-A1A5-5BDD507588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3958F3-664F-4CF6-9856-F24E75CA6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71DDBD-BF9D-4B97-92C8-64CB43737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37199D-BFB3-46A1-8363-2683BC370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3EF8B0-BEC1-4FC7-9B0E-B6288FDFA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154121144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《系统实现与维护》PPT课件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系统应用与案例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84" b="318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系统是由相互关联、相互制约的若干组成部分结合在一起，具有特定功能和行为目标的有机整体。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系统性、整体性、关联性、目的性、环境适应性。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系统能够将分散的资源整合起来，实现资源的优化配置，从而提高工作效率。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提升管理质量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系统能够规范管理流程，提高管理质量，降低管理成本。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增强竞争力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系统能够提升企业的核心竞争力，使企业在激烈的市场竞争中立于不败之地。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智能化系统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以人工智能技术为基础，实现智能化管理，进一步提高工作效率和管理质量。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以手工操作为主，效率低下，管理不规范。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信息化系统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以计算机技术为基础，实现自动化、信息化管理，提高工作效率和管理质量。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系统实现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系统需求分析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需求调研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深入了解用户需求，明确系统的功能和非功能需求。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需求规格说明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编写详细的需求规格说明书，确保所有相关人员对需求的理解保持一致。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根据需求分析结果，设计系统的整体架构和技术选型。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架构设计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设计用户界面，确保用户体验友好。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界面设计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设计系统使用的数据库结构。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数据库设计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编码实现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根据系统设计，使用合适的编程语言和工具进行编码。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模块开发与集成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开发各个功能模块，并进行模块间的集成。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系统开发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单元测试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对每个模块进行详细的单元测试，确保模块功能正常。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系统测试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对整个系统进行测试，确保系统满足需求规格说明。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集成测试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对所有模块进行集成测试，确保模块间协调工作。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系统测试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系统维护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https://d.book118.com/846154121144010042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2024-09-10T04:14:23.122</cp:lastPrinted>
  <dcterms:created xsi:type="dcterms:W3CDTF">2024-09-09T20:14:23Z</dcterms:created>
  <dcterms:modified xsi:type="dcterms:W3CDTF">2024-09-09T20:14:25Z</dcterms:modified>
</cp:coreProperties>
</file>