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3E6F42-18C3-4CEC-A01C-FDF6C2B2F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3A94E-5CE0-4B05-9666-FF84CE647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AA6112-A207-453D-85FF-71158E0025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3A94F5-5C1C-405B-A0A6-0130B7D8B0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D92879-E33E-4B24-8493-5C9E2FFA92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72CB55-61E0-4F42-B14C-87F79DE7EF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07ED12-BBC6-4F57-90C4-E2B45FCEE1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FDE6A0-795D-48E7-9EB7-FE73D25B9F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92E708-805D-4035-AAA8-2168D5C005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9C2D41-AAAC-4F82-9E5F-718BA3363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A034F-8D26-4218-BD60-2E6395912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54220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solidFill>
                <a:latin typeface="Microsoft Yahei"/>
                <a:ea typeface="Microsoft Yahei"/>
                <a:cs typeface="Microsoft Yahei"/>
              </a:rPr>
              <a:t>风电行业2024年市场营销趋势与制度调整研究</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2023-12-28</a:t>
            </a:r>
          </a:p>
        </p:txBody>
      </p:sp>
      <p:sp>
        <p:nvSpPr>
          <p:cNvPr id="6" name="AutoShape 6"/>
          <p:cNvSpPr/>
          <p:nvPr/>
        </p:nvSpPr>
        <p:spPr>
          <a:xfrm>
            <a:off x="7891216" y="4244233"/>
            <a:ext cx="149037" cy="149037"/>
          </a:xfrm>
          <a:prstGeom prst="ellipse">
            <a:avLst/>
          </a:pr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风电行业市场营销现状</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2024年风电行业市场营销趋势</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制度调整对风电行业市场营销的影响</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风电行业市场营销策略建议</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结论与展望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风电行业快速发展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随着全球对可再生能源需求的增加，风电行业近年来得到了快速发展，市场规模不断扩大。</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市场营销趋势变化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随着技术的进步和消费者需求的变化，风电行业的市场营销趋势也在不断发生变化。</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制度调整对行业的影响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政府对风电行业的制度调整将直接影响行业的市场营销策略和发展方向。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本研究旨在探讨风电行业2024年市场营销趋势与制度调整，为风电企业制定有效的市场营销策略提供参考。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本研究将重点关注全球风电行业的市场营销趋势、制度调整及其对行业的影响等方面。</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solidFill>
                <a:latin typeface="Microsoft Yahei"/>
                <a:ea typeface="Microsoft Yahei"/>
                <a:cs typeface="Microsoft Yahei"/>
              </a:rPr>
              <a:t>风电行业市场营销现状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近年来，全球风电行业市场规模持续增长，得益于清洁能源需求的提升和技术的不断进步。根据行业报告，2022年全球风电装机容量已达到一定规模，预计2024年将继续保持增长态势。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随着各国政府对可再生能源的重视和扶持政策的出台，风电行业的增长率在近年来呈现出稳步上升的趋势。预计未来几年，该行业的增长率将继续保持在一个相对较高的水平。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增长率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目前，全球风电行业已形成多家大型企业和众多中小型企业并存的竞争格局。其中，一些具有技术优势、品牌优势和市场份额优势的企业处于领先地位。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主要参与者</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包括 Vestas、Siemens Gamesa、GE Renewable Energy、Goldwind、Envision等在内的国际知名企业是风电行业的主要参与者。这些企业在技术研发、生产制造、市场营销等方面具有较强实力。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竞争格局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客户需求</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随着风电技术的不断成熟和成本的降低，客户对风电设备的需求也在不断增加。客户主要关注设备的性能、可靠性、价格以及售后服务等方面。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购买行为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购买风电设备时，客户通常会进行多方面的比较和评估，包括对不同品牌和型号的设备进行性能测试、价格对比以及了解供应商的信誉和售后服务等。同时，客户也会关注行业动态和政策变化，以便做出更明智的购买决策。</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客户需求与购买行为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solidFill>
                <a:latin typeface="Microsoft Yahei"/>
                <a:ea typeface="Microsoft Yahei"/>
                <a:cs typeface="Microsoft Yahei"/>
              </a:rPr>
              <a:t>2024年风电行业市场营销趋势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通过大数据和人工智能技术，对消费者行为和市场趋势进行深入分析，实现精准营销。</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数据驱动营销</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利用智能客服、聊天机器人等技术，提供24小时在线服务，提升客户满意度。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智能化客户服务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通过电商平台、社交媒体等数字化渠道，拓展销售渠道，提高品牌曝光度。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数字化渠道拓展</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数字化营销趋势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利用抖音、快手等短视频平台，发布有趣、有吸引力的视频内容，吸引潜在客户。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短视频营销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KOL合作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15" name="Picture 15"/>
          <p:cNvPicPr>
            <a:picLocks noChangeAspect="1"/>
          </p:cNvPicPr>
          <p:nvPr/>
        </p:nvPicPr>
        <p:blipFill>
          <a:blip r:embed="rId3"/>
          <a:srcRect l="19083" r="19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社交媒体广告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与行业内具有影响力的意见领袖合作，通过他们向目标受众传递品牌价值和产品信息。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在社交媒体平台上投放广告，提高品牌知名度和曝光度。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内容定制化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根据不同受众群体的需求，提供定制化的内容，提高营销效果。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内容多元化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创作多种类型的内容，如文章、视频、音频等，满足不同受众的喜好。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高质量内容创作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创作有价值、有深度的内容，吸引目标受众的关注，提升品牌影响力。</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https://d.book118.com/846154220024010035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2024-09-04T18:32:38.046</cp:lastPrinted>
  <dcterms:created xsi:type="dcterms:W3CDTF">2024-09-04T10:32:38Z</dcterms:created>
  <dcterms:modified xsi:type="dcterms:W3CDTF">2024-09-04T10:32:40Z</dcterms:modified>
</cp:coreProperties>
</file>