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4FC55D-AC6E-4E47-B492-E085C93E7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D797D8-5EFE-4147-B867-B577C9545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C90668-256B-4BB5-89F1-50B54D6B4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5029D8-C72C-4D66-B5BB-C91FDBF353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D67BAA-07ED-4222-B44A-564E0BA850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6EF962-5098-4BD5-9C30-C7D55D038A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7D0347-9DA1-456C-A810-EAFAD9C9A5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972816-3DB5-4D7F-B71B-4E0816389C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D4B496-35F7-46DC-B46E-A4A0B3E67E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7F466-8034-4586-B142-06040CF60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E5939-FD26-43AB-AA4D-C037B0A6E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15511412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国际刑法理论与实践</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2023-12-27</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国际刑法的定义与特点</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国际刑法的基本原则</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国际刑法的主要内容</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国际刑法实践案例</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国际刑法的发展趋势与展望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国际刑法的定义与特点</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3"/>
          <a:srcRect l="29645" r="29645"/>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655" r="32655"/>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590" r="32590"/>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国际刑法的定义</a:t>
            </a:r>
          </a:p>
        </p:txBody>
      </p:sp>
      <p:sp>
        <p:nvSpPr>
          <p:cNvPr id="32" name="AutoShape 32"/>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国际刑法不仅包括国际条约和国际法律文件所规定的刑事法律规范，还包括各国国内刑法中关于国际犯罪的规定。</a:t>
            </a:r>
            <a:endParaRPr lang="en-US" sz="1100"/>
          </a:p>
        </p:txBody>
      </p:sp>
      <p:sp>
        <p:nvSpPr>
          <p:cNvPr id="33" name="AutoShape 33"/>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国际刑法是指适用于国际社会和跨国界的刑法规范，旨在预防和打击跨国犯罪，保护国际社会共同利益。</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国际刑法的特点</a:t>
            </a:r>
          </a:p>
        </p:txBody>
      </p:sp>
      <p:sp>
        <p:nvSpPr>
          <p:cNvPr id="31" name="TextBox 31"/>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国际刑法具有跨国性</a:t>
            </a:r>
          </a:p>
        </p:txBody>
      </p:sp>
      <p:sp>
        <p:nvSpPr>
          <p:cNvPr id="32" name="TextBox 32"/>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国际刑法适用于跨国犯罪，其管辖权超越了国家领土范围，要求各国在打击跨国犯罪方面进行合作。</a:t>
            </a:r>
          </a:p>
        </p:txBody>
      </p:sp>
      <p:sp>
        <p:nvSpPr>
          <p:cNvPr id="33" name="TextBox 33"/>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国际刑法具有法律约束力</a:t>
            </a:r>
          </a:p>
        </p:txBody>
      </p:sp>
      <p:sp>
        <p:nvSpPr>
          <p:cNvPr id="34" name="TextBox 34"/>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国际刑法规范是由国际条约和国际法律文件所规定的，对各国具有法律约束力，要求各国遵守和执行。</a:t>
            </a:r>
          </a:p>
        </p:txBody>
      </p:sp>
      <p:sp>
        <p:nvSpPr>
          <p:cNvPr id="35" name="TextBox 35"/>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国际刑法具有补充性</a:t>
            </a:r>
          </a:p>
        </p:txBody>
      </p:sp>
      <p:sp>
        <p:nvSpPr>
          <p:cNvPr id="36" name="TextBox 3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国际刑法是对各国国内刑法的补充，只有在各国国内刑法无法对跨国犯罪进行有效打击时，才适用国际刑法。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国际刑法是维护国际和平与安全的重要工具</a:t>
            </a:r>
          </a:p>
        </p:txBody>
      </p:sp>
      <p:sp>
        <p:nvSpPr>
          <p:cNvPr id="8" name="TextBox 8"/>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跨国犯罪如恐怖主义、毒品走私、海盗等对国际社会造成严重威胁，国际刑法通过打击跨国犯罪，有助于维护国际和平与安全。</a:t>
            </a:r>
          </a:p>
        </p:txBody>
      </p:sp>
      <p:sp>
        <p:nvSpPr>
          <p:cNvPr id="9" name="AutoShape 9"/>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rcRect l="14667" r="14667"/>
          <a:stretch>
            <a:fillRect/>
          </a:stretch>
        </p:blipFill>
        <p:spPr>
          <a:xfrm>
            <a:off x="-344549" y="2654723"/>
            <a:ext cx="3468837" cy="3468836"/>
          </a:xfrm>
          <a:prstGeom prst="ellipse">
            <a:avLst/>
          </a:prstGeom>
        </p:spPr>
      </p:pic>
      <p:sp>
        <p:nvSpPr>
          <p:cNvPr id="11" name="AutoShape 11"/>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国际刑法有助于促进国际法治</a:t>
            </a:r>
          </a:p>
        </p:txBody>
      </p:sp>
      <p:sp>
        <p:nvSpPr>
          <p:cNvPr id="15" name="TextBox 15"/>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通过制定和实施国际刑法规范，可以促进各国在法治原则下开展合作，推动国际法治的发展。</a:t>
            </a:r>
          </a:p>
        </p:txBody>
      </p:sp>
      <p:sp>
        <p:nvSpPr>
          <p:cNvPr id="16" name="AutoShape 16"/>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国际刑法有助于保护人权</a:t>
            </a:r>
          </a:p>
        </p:txBody>
      </p:sp>
      <p:sp>
        <p:nvSpPr>
          <p:cNvPr id="20" name="TextBox 20"/>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跨国犯罪往往侵犯人权，国际刑法通过打击跨国犯罪，可以保护受害者和人权。</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国际刑法的重要性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国际刑法的基本原则</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5063" r="25063"/>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普遍管辖原则是指不论犯罪行为发生地点、犯罪人国籍，国际社会公认的犯罪都受国际刑法管辖。</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这一原则主要适用于危害人类罪、战争罪等国际社会普遍关注的严重罪行。根据普遍管辖原则，任何国家和国际刑事司法机构都有权对这类犯罪进行审判和惩罚，无论犯罪行为是否发生在该国境内或犯罪人是否为其国民。</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普遍管辖原则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保护管辖原则是指国家为了保护本国国家利益、公民权益免受跨国犯罪侵害，有权对犯罪人行使刑事管辖。</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保护管辖原则主要适用于危害国家安全、侵犯人权等跨国犯罪。根据这一原则，相关国家可以依据本国法律对这类犯罪进行审判和惩罚，无论犯罪行为是否发生在该国境内或犯罪人是否为其国民。</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2844" r="22844"/>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保护管辖原则</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3">
            <a:alphaModFix amt="70000"/>
          </a:blip>
          <a:srcRect l="16750" r="16750"/>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属地管辖原则是指国家对其领土范围内发生的犯罪具有刑事管辖权。</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属地管辖原则是各国国内刑法普遍采用的基本原则。在国际刑法领域，属地管辖原则意味着有关国家有权对发生在其境内的犯罪行为进行刑事管辖，并根据本国法律对犯罪人进行审判和惩罚。</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属地管辖原则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个人刑事责任原则是指个人对自己的犯罪行为承担刑事责任，而不论其所属的国家、组织或团体是否应承担责任。</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个人刑事责任原则是国际刑法的基本原则之一，强调个人对自己的犯罪行为负责，并接受相应的法律制裁。这一原则旨在防止犯罪人借助国家、组织或团体逃避法律制裁，确保正义得到伸张。</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个人刑事责任原则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国际刑法的主要内容</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https://d.book118.com/846155114123010052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2024-09-18T22:49:15.977</cp:lastPrinted>
  <dcterms:created xsi:type="dcterms:W3CDTF">2024-09-18T14:49:15Z</dcterms:created>
  <dcterms:modified xsi:type="dcterms:W3CDTF">2024-09-18T14:49:18Z</dcterms:modified>
</cp:coreProperties>
</file>