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1A261D-C0E4-40BD-85B8-AC915DFAA8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73DEB8-0A8F-4019-A1A3-66CC020EE7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9C963A-2CD5-43B0-A384-B54A850A48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2B7604-C6EF-4B2D-A731-6E0ADA86AD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72E49E-25B1-4273-B705-223EBD9692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09C9B4-48D0-4B0E-9671-C9B3BCA783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8DB2E2-AD73-4041-A689-F502862923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55376F-0478-4DE1-8AD0-B44D25866A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72BB55-4DA4-4C54-8BDA-EED35D64A4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08FD70-F051-4ADF-95DC-71EC63931E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7CEBEE-21FE-48A1-A069-C3F4746BD7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155131143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《细胞生物学》染色体染色质护理课件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染色体与染色质的基本概念</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染色体与染色质的生物合成</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染色体与染色质的遗传学功能</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染色体与染色质的生物学意义</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染色体与染色质的护理与保护</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染色体与染色质的基本概念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染色体是细胞核内由DNA和蛋白质等组成的结构，是遗传信息的载体。它们在细胞分裂过程中起关键作用，负责遗传信息的复制和分配。</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染色质是染色体在细胞周期中的另一种形式，主要由DNA和组蛋白组成。它是一种细长的纤维状结构，存在于细胞核中。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染色体与染色质的定义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染色质</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染色体</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3281" b="13281"/>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染色体主要由DNA和蛋白质组成，其中DNA携带遗传信息，而蛋白质则起到支持和保护的作用。此外，染色体上还含有多种染色质蛋白和基因，这些基因控制着各种生物过程。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染色体</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染色质主要由DNA和组蛋白组成。组蛋白与DNA结合，形成核小体，进一步折叠形成染色质纤维。此外，染色质中还含有多种染色质相关蛋白，这些蛋白参与染色质的组装和调控。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染色质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染色体与染色质的组成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906" r="23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染色体</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染色体的形态和结构在细胞分裂过程中会发生显著变化。在细胞分裂期，染色体呈现为长棒状结构，由两条染色单体组成。在间期，染色体呈现为细长的纤维状结构，分布在细胞核中。</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染色质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染色质的形态和结构在不同的细胞类型和生理状态下会有所不同。通常，染色质呈现为细长的纤维状结构，这些纤维组装成核小体，进一步形成染色质纤维。染色质纤维的精细结构对于基因的表达和调控具有重要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染色体与染色质的形态和结构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染色体与染色质的生物合成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DNA半保留复制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DNA在复制过程中，双链解开形成两条单链作为复制的模板。新合成的子链与模板链互补，形成新的双链DNA分子，即半保留复制。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DNA的复制方式</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DNA复制的方式有全保留复制、半保留复制和弥散复制三种。全保留复制是指母链DNA完全被新合成的子链所取代；半保留复制是指母链DNA只作为模板，部分被新合成的子链所取代；弥散复制是指DNA的复制过程中，母链DNA与新合成的子链呈杂合状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DNA的复制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染色体的基本结构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染色体由DNA和蛋白质组成，其中DNA是遗传信息的载体，蛋白质则起到维持染色体结构的作用。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染色体组装的分子机制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染色体的组装过程受到多种蛋白质因子的调控，这些蛋白质因子通过与DNA和蛋白质的相互作用，将DNA和蛋白质组装成具有特定结构的染色体。</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250" r="252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染色体的组装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染色质的高级结构形成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染色质纤维的形成</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染色质纤维是由DNA和蛋白质组装而成的超分子结构，其形成过程受到多种蛋白质因子的调控。染色质纤维的形成对于维持染色质的稳定性和基因的表达具有重要意义。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染色质的高级结构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染色质的高级结构包括核小体、30纳米纤维和染色质高级结构等。这些结构在染色质的功能中起到重要作用，如基因的表达、DNA的复制和修复等。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染色体与染色质的遗传学功能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https://d.book118.com/846155131143010034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2024-09-03T23:35:25.237</cp:lastPrinted>
  <dcterms:created xsi:type="dcterms:W3CDTF">2024-09-03T15:35:25Z</dcterms:created>
  <dcterms:modified xsi:type="dcterms:W3CDTF">2024-09-03T15:35:27Z</dcterms:modified>
</cp:coreProperties>
</file>