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EAB2E-C6F1-44F6-AF84-5B459C51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62456-A1FD-48AF-9EA9-21C68657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05AE3-2FCC-4026-94C0-FEA9AC7D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3524A-8D5F-46CD-AA11-424AD3489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28035C-EFA3-49A2-9A48-E9AA5A7F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AEBEF-ED0B-4FDC-AD2D-1B63CF4B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1C934-8335-4D72-9008-872F8A0D7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7F967-2E9A-4075-B53F-F8FC2DAB9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B3C7A-853A-4EF0-A7A5-A169076B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7B464-CEE9-4841-AEDA-4D9F9178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17997-33AF-41A7-8514-47DEBE28C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0102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包皮过长护理指南\n## 1.小儿包皮过长的基本概念与原因\n### 1.1什么是小儿包皮过长\n### 1.2小儿包皮过长的原因及影响因素\n### 1.3包皮过长对儿童生长发育的影响\n## 2.小儿包皮过长症状及诊断\n### 2.1小儿包皮过长的主要症状\n### 2.2如何诊断小儿包皮过长\n### 2.3与类似疾病的鉴别诊断\n## 3.小儿包皮过长护理的重要性\n### 3.1预防感染与炎症\n### 3.2保持生殖器官健康\n### 3.3提高儿童自信心与心理健康\n## 4.小儿包皮过长日常护理方法\n### 4.1清洁与卫生\n### 4.2避免剧烈运动与外伤\n### 4.3定期检查与随访\n## 5.小儿包皮过长手术治疗及护理\n### 5.1手术适应症与禁忌症\n### 5.2手术前准备与术后护理\n### 5.3手术可能的风险与并发症预防\n## 6.家长与小儿的心理护理\n### 6.1家长的心理准备与沟通\n### 6.2儿童的心理辅导与安抚\n### 6.3建立良好的亲子关系与信任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小儿包皮过长护理指南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小儿包皮过长的基本概念与原因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什么是小儿包皮过长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包皮过长是指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阴茎包皮过长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，覆盖龟头，导致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龟头不能完全暴露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包皮过长分为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真性包皮过长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假性包皮过长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真性包皮过长：包皮与龟头粘连，不能手动翻转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假性包皮过长：包皮与龟头无粘连，可以手动翻转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包皮过长在儿童中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普遍存在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，随着年龄增长，部分儿童包皮过长会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自然缓解</a:t>
            </a:r>
            <a:endParaRPr/>
          </a:p>
        </p:txBody>
      </p:sp>
      <p:cxnSp>
        <p:nvCxnSpPr>
          <p:cNvPr id="18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遗传因素：家族遗传可能导致小儿包皮过长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父母双方或一方有包皮过长的情况，子女包皮过长的概率增加</a:t>
                </a:r>
                <a:endParaRPr/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生长发育因素：青春期发育过程中，包皮过长可能自然缓解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随着儿童年龄的增长，包皮与龟头的粘连可能会逐渐减轻，包皮过长的情况得到改善</a:t>
                </a:r>
                <a:endParaRPr/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环境因素：生活环境和饮食习惯可能影响儿童包皮过长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生活环境：长期生活在潮湿、高温的环境中，可能导致包皮过长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饮食习惯：过多摄入高热量、高脂肪食物，可能影响儿童生长发育，导致包皮过长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小儿包皮过长的原因及影响因素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对生殖器官的影响：包皮过长可能导致龟头感染、尿路感染等问题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包皮过长，使龟头不能完全暴露，容易导致细菌滋生，引发感染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尿路感染可能导致尿频、尿急、尿痛等症状，影响儿童生活和学习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对心理健康的影响：包皮过长可能导致儿童自卑、焦虑等心理问题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包皮过长可能影响儿童的自我认知，使他们在与他人交往时产生自卑感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反复出现的感染问题，可能导致儿童产生焦虑、恐惧等心理问题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包皮过长对儿童生长发育的影响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小儿包皮过长症状及诊断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包皮过长：阴茎包皮覆盖龟头，导致龟头不能完全暴露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包皮口狭窄：包皮口过紧，可能导致排尿困难、尿流变细等症状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包皮红肿：包皮过长，清洁不当，可能导致包皮红肿、疼痛等症状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小儿包皮过长的主要症状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如何诊断小儿包皮过长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8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观察儿童阴茎：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观察包皮是否覆盖龟头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，以及包皮口是否狭窄</a:t>
                </a:r>
                <a:endParaRPr/>
              </a:p>
            </p:txBody>
          </p:sp>
          <p:cxnSp>
            <p:nvCxnSpPr>
              <p:cNvPr id="23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3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了解儿童病史：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询问儿童是否有排尿困难、尿路感染等症状</a:t>
                </a:r>
                <a:endParaRPr/>
              </a:p>
            </p:txBody>
          </p:sp>
        </p:grpSp>
        <p:grpSp>
          <p:nvGrpSpPr>
            <p:cNvPr id="238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医学检查：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必要时进行医学检查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，如包皮口扩张试验、尿常规检查等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包茎：包皮与龟头粘连，无法手动翻转，需要手术治疗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尿道下裂：尿道开口异常，可能导致排尿困难、尿路感染等问题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生殖器疱疹：生殖器部位出现疱疹，伴有疼痛、瘙痒等症状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与类似疾病的鉴别诊断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小儿包皮过长护理的重要性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预防感染与炎症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保持包皮清洁：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每天清洗包皮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，避免细菌滋生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避免过度清洗：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不要使用刺激性强的洗液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，以免损伤包皮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及时治疗感染：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出现红肿、疼痛等症状时，及时就医治疗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避免外伤：避免剧烈运动、骑自行车等外伤风险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定期检查：定期进行生殖器官检查，及时发现并处理问题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合理饮食：保持均衡的饮食，促进生殖器官健康发育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保持生殖器官健康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关注儿童心理：了解儿童心理状况，给予关爱和支持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增强沟通：与儿童保持良好的沟通，鼓励他们表达自己的感受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培养自信：关注儿童兴趣爱好，帮助他们建立自信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提高儿童自信心与心理健康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https://d.book118.com/846201021005010050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小儿包皮过长护理指南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2024-09-15T02:28:41.563</cp:lastPrinted>
  <dcterms:created xsi:type="dcterms:W3CDTF">2024-09-14T18:28:41Z</dcterms:created>
  <dcterms:modified xsi:type="dcterms:W3CDTF">2024-09-14T18:28:43Z</dcterms:modified>
</cp:coreProperties>
</file>