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D87A0-4383-411F-8127-83CD0DD0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D253D-31B4-45C9-8A34-B8180C9DB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BEFD2-75A8-4A8A-9EDF-CE1558FF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312CD-7F51-408A-BFBA-ED81E3933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13CC63-7F3A-414B-B8CC-B9D13E1F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B2BA2-826E-46F9-B62C-CB2BD2B0A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78D83-DD5A-4424-84FB-DE52A9EE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3DF3A-A38E-49A6-BA8A-9CFBBAFF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E26D2-C586-4EB2-AF45-463311D9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A8F05-CAC4-4F7E-8A20-A951618C7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83DB-DC88-4404-8E8D-4A8936D96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0121020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养殖湖羊创业计划书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养殖技术与设施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财务规划与投资回报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湖羊是我国特有的绵羊品种，具有适应性强、生长速度快、肉质鲜美等特点。目前，湖羊养殖业正逐渐受到重视，市场需求不断增长。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随着人们生活水平的提高，对高品质羊肉的需求越来越大，这为湖羊养殖业提供了广阔的市场空间。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当前，湖羊养殖主要以小规模家庭养殖为主，缺乏规模化、专业化的养殖企业，市场竞争力较弱。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湖羊养殖现状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随着消费升级和人们对健康饮食的重视，高品质羊肉市场需求将持续增长。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湖羊养殖具有较高的经济效益和生态效益，符合现代农业发展方向，将得到政策支持和资金扶持。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未来，湖羊养殖业将逐渐向规模化、专业化、品牌化方向发展，市场前景广阔。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养殖优势与挑战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湖羊适应性强、生长速度快、肉质鲜美，且投资少、见效快，适合规模化养殖。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市场竞争激烈，养殖技术要求高，需要加强品质管理和品牌建设。同时，环保要求也越来越严格，需要加强环保措施的落实。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养殖技术与设施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89" b="22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选择优良品种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饲养管理技术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疫病防治技术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选择适应性强、生长速度快、肉质优良的湖羊品种，如南江黄羊、波尔山羊等。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根据湖羊不同生长阶段的营养需求，合理配制饲料，保持适宜的饲养密度和环境卫生。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定期进行疫苗接种和驱虫，加强饲养管理，提高湖羊的抵抗力，预防疾病的发生。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建造通风良好、采光充足、保暖性能好的羊舍，配备必要的设施如饲料槽、饮水器等。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为湖羊提供足够的运动场地，有助于提高湖羊的体质和肉质。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建立清洁卫生制度，配备相应的清洁卫生设施，如清粪设施、消毒设施等。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羊舍建设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运动场设置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清洁卫生设施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饲料种类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饲料成本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饲料储存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饲料来源与成本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根据市场价格和养殖规模，合理计算饲料成本，控制养殖成本。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建立科学的饲料储存制度，防止饲料霉变和损失，保证饲料质量和安全。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根据湖羊的营养需求，选择适宜的饲料种类，如青饲料、精饲料等。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营销与销售策略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明确产品定位，合理定价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湖羊养殖业作为一种特色农业，具有较高的市场潜力和竞争优势。产品定位应突出湖羊的品质、营养价值和绿色环保特点，以满足消费者对健康、安全和环保的需求。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根据市场调研和成本核算，制定合理的定价策略。综合考虑产品成本、市场需求、竞争状况以及消费者心理预期等因素，制定出具有竞争力的价格。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产品定位与定价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拓展销售渠道，制定灵活销售策略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通过线上线下相结合的方式，拓展销售渠道。线上可通过电商平台、社交媒体等途径进行销售，线下可与超市、餐饮企业等合作，建立稳定的销售网络。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根据市场需求和消费者特点，制定灵活的销售策略。如采用捆绑销售、优惠促销等方式，吸引消费者购买；根据不同销售渠道的特点，制定差异化的销售策略，提高市场占有率。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销售渠道与策略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市场推广与品牌建设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注重品牌形象的塑造和提升，树立良好的品牌形象。如制定统一的品牌标识、建立品牌形象大使团队、加强产品质量管理等，提升品牌价值。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加大市场推广力度，提升品牌影响力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通过广告宣传、公关活动、口碑营销等多种方式，加大市场推广力度。如在社交媒体上发布广告、参加农业展览会、举办体验活动等，提高品牌知名度和美誉度。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https://d.book118.com/846201210203010101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2024-09-26T07:44:27.081</cp:lastPrinted>
  <dcterms:created xsi:type="dcterms:W3CDTF">2024-09-25T23:44:27Z</dcterms:created>
  <dcterms:modified xsi:type="dcterms:W3CDTF">2024-09-25T23:44:29Z</dcterms:modified>
</cp:coreProperties>
</file>