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4"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tags" Target="tags/tag320.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5.xml" /><Relationship Id="rId11" Type="http://schemas.openxmlformats.org/officeDocument/2006/relationships/image" Target="../media/image6.png" /><Relationship Id="rId12" Type="http://schemas.openxmlformats.org/officeDocument/2006/relationships/tags" Target="../tags/tag6.xml" /><Relationship Id="rId13" Type="http://schemas.openxmlformats.org/officeDocument/2006/relationships/image" Target="../media/image7.png" /><Relationship Id="rId14" Type="http://schemas.openxmlformats.org/officeDocument/2006/relationships/tags" Target="../tags/tag7.xml" /><Relationship Id="rId15" Type="http://schemas.openxmlformats.org/officeDocument/2006/relationships/image" Target="../media/image8.png" /><Relationship Id="rId16" Type="http://schemas.openxmlformats.org/officeDocument/2006/relationships/tags" Target="../tags/tag8.xml" /><Relationship Id="rId17" Type="http://schemas.openxmlformats.org/officeDocument/2006/relationships/tags" Target="../tags/tag9.xml" /><Relationship Id="rId18" Type="http://schemas.openxmlformats.org/officeDocument/2006/relationships/tags" Target="../tags/tag10.xml" /><Relationship Id="rId19" Type="http://schemas.openxmlformats.org/officeDocument/2006/relationships/tags" Target="../tags/tag11.xml" /><Relationship Id="rId2" Type="http://schemas.openxmlformats.org/officeDocument/2006/relationships/tags" Target="../tags/tag1.xml" /><Relationship Id="rId20" Type="http://schemas.openxmlformats.org/officeDocument/2006/relationships/tags" Target="../tags/tag12.xml" /><Relationship Id="rId21" Type="http://schemas.openxmlformats.org/officeDocument/2006/relationships/tags" Target="../tags/tag13.xml" /><Relationship Id="rId22" Type="http://schemas.openxmlformats.org/officeDocument/2006/relationships/tags" Target="../tags/tag14.xml" /><Relationship Id="rId23" Type="http://schemas.openxmlformats.org/officeDocument/2006/relationships/tags" Target="../tags/tag15.xml" /><Relationship Id="rId24" Type="http://schemas.openxmlformats.org/officeDocument/2006/relationships/slideMaster" Target="../slideMasters/slideMaster2.xml" /><Relationship Id="rId3" Type="http://schemas.openxmlformats.org/officeDocument/2006/relationships/image" Target="../media/image2.png" /><Relationship Id="rId4" Type="http://schemas.openxmlformats.org/officeDocument/2006/relationships/tags" Target="../tags/tag2.xml" /><Relationship Id="rId5" Type="http://schemas.openxmlformats.org/officeDocument/2006/relationships/image" Target="../media/image3.png" /><Relationship Id="rId6" Type="http://schemas.openxmlformats.org/officeDocument/2006/relationships/tags" Target="../tags/tag3.xml" /><Relationship Id="rId7" Type="http://schemas.openxmlformats.org/officeDocument/2006/relationships/image" Target="../media/image4.png" /><Relationship Id="rId8" Type="http://schemas.openxmlformats.org/officeDocument/2006/relationships/tags" Target="../tags/tag4.xml" /><Relationship Id="rId9" Type="http://schemas.openxmlformats.org/officeDocument/2006/relationships/image" Target="../media/image5.png"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6.xml" /><Relationship Id="rId10" Type="http://schemas.openxmlformats.org/officeDocument/2006/relationships/tags" Target="../tags/tag23.xml" /><Relationship Id="rId11"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17.xml" /><Relationship Id="rId4" Type="http://schemas.openxmlformats.org/officeDocument/2006/relationships/image" Target="../media/image10.png" /><Relationship Id="rId5" Type="http://schemas.openxmlformats.org/officeDocument/2006/relationships/tags" Target="../tags/tag18.xml" /><Relationship Id="rId6" Type="http://schemas.openxmlformats.org/officeDocument/2006/relationships/tags" Target="../tags/tag19.xml" /><Relationship Id="rId7" Type="http://schemas.openxmlformats.org/officeDocument/2006/relationships/tags" Target="../tags/tag20.xml" /><Relationship Id="rId8" Type="http://schemas.openxmlformats.org/officeDocument/2006/relationships/tags" Target="../tags/tag21.xml" /><Relationship Id="rId9" Type="http://schemas.openxmlformats.org/officeDocument/2006/relationships/tags" Target="../tags/tag2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1.png" /><Relationship Id="rId2" Type="http://schemas.openxmlformats.org/officeDocument/2006/relationships/tags" Target="../tags/tag24.xml" /><Relationship Id="rId3" Type="http://schemas.openxmlformats.org/officeDocument/2006/relationships/tags" Target="../tags/tag25.xml" /><Relationship Id="rId4" Type="http://schemas.openxmlformats.org/officeDocument/2006/relationships/tags" Target="../tags/tag26.xml" /><Relationship Id="rId5" Type="http://schemas.openxmlformats.org/officeDocument/2006/relationships/tags" Target="../tags/tag27.xml" /><Relationship Id="rId6" Type="http://schemas.openxmlformats.org/officeDocument/2006/relationships/tags" Target="../tags/tag28.xml" /><Relationship Id="rId7" Type="http://schemas.openxmlformats.org/officeDocument/2006/relationships/tags" Target="../tags/tag29.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30.xml" /><Relationship Id="rId10" Type="http://schemas.openxmlformats.org/officeDocument/2006/relationships/tags" Target="../tags/tag37.xml" /><Relationship Id="rId11" Type="http://schemas.openxmlformats.org/officeDocument/2006/relationships/tags" Target="../tags/tag38.xml" /><Relationship Id="rId12"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31.xml" /><Relationship Id="rId4" Type="http://schemas.openxmlformats.org/officeDocument/2006/relationships/image" Target="../media/image10.png" /><Relationship Id="rId5" Type="http://schemas.openxmlformats.org/officeDocument/2006/relationships/tags" Target="../tags/tag32.xml" /><Relationship Id="rId6" Type="http://schemas.openxmlformats.org/officeDocument/2006/relationships/tags" Target="../tags/tag33.xml" /><Relationship Id="rId7" Type="http://schemas.openxmlformats.org/officeDocument/2006/relationships/tags" Target="../tags/tag34.xml" /><Relationship Id="rId8" Type="http://schemas.openxmlformats.org/officeDocument/2006/relationships/tags" Target="../tags/tag35.xml" /><Relationship Id="rId9" Type="http://schemas.openxmlformats.org/officeDocument/2006/relationships/tags" Target="../tags/tag36.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9.xml" /><Relationship Id="rId10" Type="http://schemas.openxmlformats.org/officeDocument/2006/relationships/tags" Target="../tags/tag46.xml" /><Relationship Id="rId11" Type="http://schemas.openxmlformats.org/officeDocument/2006/relationships/tags" Target="../tags/tag47.xml" /><Relationship Id="rId12" Type="http://schemas.openxmlformats.org/officeDocument/2006/relationships/tags" Target="../tags/tag48.xml" /><Relationship Id="rId13" Type="http://schemas.openxmlformats.org/officeDocument/2006/relationships/tags" Target="../tags/tag49.xml" /><Relationship Id="rId14"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40.xml" /><Relationship Id="rId4" Type="http://schemas.openxmlformats.org/officeDocument/2006/relationships/image" Target="../media/image10.png" /><Relationship Id="rId5" Type="http://schemas.openxmlformats.org/officeDocument/2006/relationships/tags" Target="../tags/tag41.xml" /><Relationship Id="rId6" Type="http://schemas.openxmlformats.org/officeDocument/2006/relationships/tags" Target="../tags/tag42.xml" /><Relationship Id="rId7" Type="http://schemas.openxmlformats.org/officeDocument/2006/relationships/tags" Target="../tags/tag43.xml" /><Relationship Id="rId8" Type="http://schemas.openxmlformats.org/officeDocument/2006/relationships/tags" Target="../tags/tag44.xml" /><Relationship Id="rId9" Type="http://schemas.openxmlformats.org/officeDocument/2006/relationships/tags" Target="../tags/tag45.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50.xml" /><Relationship Id="rId10" Type="http://schemas.openxmlformats.org/officeDocument/2006/relationships/tags" Target="../tags/tag56.xml" /><Relationship Id="rId11" Type="http://schemas.openxmlformats.org/officeDocument/2006/relationships/tags" Target="../tags/tag57.xml" /><Relationship Id="rId12" Type="http://schemas.openxmlformats.org/officeDocument/2006/relationships/tags" Target="../tags/tag58.xml" /><Relationship Id="rId13" Type="http://schemas.openxmlformats.org/officeDocument/2006/relationships/slideMaster" Target="../slideMasters/slideMaster2.xml" /><Relationship Id="rId2" Type="http://schemas.openxmlformats.org/officeDocument/2006/relationships/tags" Target="../tags/tag51.xml" /><Relationship Id="rId3" Type="http://schemas.openxmlformats.org/officeDocument/2006/relationships/image" Target="../media/image12.png" /><Relationship Id="rId4" Type="http://schemas.openxmlformats.org/officeDocument/2006/relationships/tags" Target="../tags/tag52.xml" /><Relationship Id="rId5" Type="http://schemas.openxmlformats.org/officeDocument/2006/relationships/image" Target="../media/image13.png" /><Relationship Id="rId6" Type="http://schemas.openxmlformats.org/officeDocument/2006/relationships/tags" Target="../tags/tag53.xml" /><Relationship Id="rId7" Type="http://schemas.openxmlformats.org/officeDocument/2006/relationships/image" Target="../media/image14.png" /><Relationship Id="rId8" Type="http://schemas.openxmlformats.org/officeDocument/2006/relationships/tags" Target="../tags/tag54.xml" /><Relationship Id="rId9" Type="http://schemas.openxmlformats.org/officeDocument/2006/relationships/tags" Target="../tags/tag55.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9.xml" /><Relationship Id="rId2" Type="http://schemas.openxmlformats.org/officeDocument/2006/relationships/tags" Target="../tags/tag60.xml" /><Relationship Id="rId3" Type="http://schemas.openxmlformats.org/officeDocument/2006/relationships/tags" Target="../tags/tag61.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62.xml" /><Relationship Id="rId10" Type="http://schemas.openxmlformats.org/officeDocument/2006/relationships/tags" Target="../tags/tag69.xml" /><Relationship Id="rId11" Type="http://schemas.openxmlformats.org/officeDocument/2006/relationships/tags" Target="../tags/tag70.xml" /><Relationship Id="rId12" Type="http://schemas.openxmlformats.org/officeDocument/2006/relationships/slideMaster" Target="../slideMasters/slideMaster2.xml" /><Relationship Id="rId2" Type="http://schemas.openxmlformats.org/officeDocument/2006/relationships/image" Target="../media/image15.png" /><Relationship Id="rId3" Type="http://schemas.openxmlformats.org/officeDocument/2006/relationships/tags" Target="../tags/tag63.xml" /><Relationship Id="rId4" Type="http://schemas.openxmlformats.org/officeDocument/2006/relationships/image" Target="../media/image16.png" /><Relationship Id="rId5" Type="http://schemas.openxmlformats.org/officeDocument/2006/relationships/tags" Target="../tags/tag64.xml" /><Relationship Id="rId6" Type="http://schemas.openxmlformats.org/officeDocument/2006/relationships/tags" Target="../tags/tag65.xml" /><Relationship Id="rId7" Type="http://schemas.openxmlformats.org/officeDocument/2006/relationships/tags" Target="../tags/tag66.xml" /><Relationship Id="rId8" Type="http://schemas.openxmlformats.org/officeDocument/2006/relationships/tags" Target="../tags/tag67.xml" /><Relationship Id="rId9" Type="http://schemas.openxmlformats.org/officeDocument/2006/relationships/tags" Target="../tags/tag68.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71.xml" /><Relationship Id="rId10" Type="http://schemas.openxmlformats.org/officeDocument/2006/relationships/tags" Target="../tags/tag78.xml" /><Relationship Id="rId11" Type="http://schemas.openxmlformats.org/officeDocument/2006/relationships/tags" Target="../tags/tag79.xml" /><Relationship Id="rId12" Type="http://schemas.openxmlformats.org/officeDocument/2006/relationships/tags" Target="../tags/tag80.xml" /><Relationship Id="rId13" Type="http://schemas.openxmlformats.org/officeDocument/2006/relationships/slideMaster" Target="../slideMasters/slideMaster2.xml" /><Relationship Id="rId2" Type="http://schemas.openxmlformats.org/officeDocument/2006/relationships/tags" Target="../tags/tag72.xml" /><Relationship Id="rId3" Type="http://schemas.openxmlformats.org/officeDocument/2006/relationships/tags" Target="../tags/tag73.xml" /><Relationship Id="rId4" Type="http://schemas.openxmlformats.org/officeDocument/2006/relationships/image" Target="../media/image17.png" /><Relationship Id="rId5" Type="http://schemas.openxmlformats.org/officeDocument/2006/relationships/tags" Target="../tags/tag74.xml" /><Relationship Id="rId6" Type="http://schemas.openxmlformats.org/officeDocument/2006/relationships/image" Target="../media/image18.png" /><Relationship Id="rId7" Type="http://schemas.openxmlformats.org/officeDocument/2006/relationships/tags" Target="../tags/tag75.xml" /><Relationship Id="rId8" Type="http://schemas.openxmlformats.org/officeDocument/2006/relationships/tags" Target="../tags/tag76.xml" /><Relationship Id="rId9" Type="http://schemas.openxmlformats.org/officeDocument/2006/relationships/tags" Target="../tags/tag77.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81.xml" /><Relationship Id="rId10" Type="http://schemas.openxmlformats.org/officeDocument/2006/relationships/tags" Target="../tags/tag88.xml" /><Relationship Id="rId11" Type="http://schemas.openxmlformats.org/officeDocument/2006/relationships/tags" Target="../tags/tag89.xml" /><Relationship Id="rId12" Type="http://schemas.openxmlformats.org/officeDocument/2006/relationships/slideMaster" Target="../slideMasters/slideMaster2.xml" /><Relationship Id="rId2" Type="http://schemas.openxmlformats.org/officeDocument/2006/relationships/tags" Target="../tags/tag82.xml" /><Relationship Id="rId3" Type="http://schemas.openxmlformats.org/officeDocument/2006/relationships/tags" Target="../tags/tag83.xml" /><Relationship Id="rId4" Type="http://schemas.openxmlformats.org/officeDocument/2006/relationships/image" Target="../media/image17.png" /><Relationship Id="rId5" Type="http://schemas.openxmlformats.org/officeDocument/2006/relationships/tags" Target="../tags/tag84.xml" /><Relationship Id="rId6" Type="http://schemas.openxmlformats.org/officeDocument/2006/relationships/image" Target="../media/image18.png" /><Relationship Id="rId7" Type="http://schemas.openxmlformats.org/officeDocument/2006/relationships/tags" Target="../tags/tag85.xml" /><Relationship Id="rId8" Type="http://schemas.openxmlformats.org/officeDocument/2006/relationships/tags" Target="../tags/tag86.xml" /><Relationship Id="rId9" Type="http://schemas.openxmlformats.org/officeDocument/2006/relationships/tags" Target="../tags/tag87.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9.png" /><Relationship Id="rId10" Type="http://schemas.openxmlformats.org/officeDocument/2006/relationships/tags" Target="../tags/tag94.xml" /><Relationship Id="rId11" Type="http://schemas.openxmlformats.org/officeDocument/2006/relationships/image" Target="../media/image6.png" /><Relationship Id="rId12" Type="http://schemas.openxmlformats.org/officeDocument/2006/relationships/tags" Target="../tags/tag95.xml" /><Relationship Id="rId13" Type="http://schemas.openxmlformats.org/officeDocument/2006/relationships/image" Target="../media/image7.png" /><Relationship Id="rId14" Type="http://schemas.openxmlformats.org/officeDocument/2006/relationships/tags" Target="../tags/tag96.xml" /><Relationship Id="rId15" Type="http://schemas.openxmlformats.org/officeDocument/2006/relationships/image" Target="../media/image8.png" /><Relationship Id="rId16" Type="http://schemas.openxmlformats.org/officeDocument/2006/relationships/tags" Target="../tags/tag97.xml" /><Relationship Id="rId17" Type="http://schemas.openxmlformats.org/officeDocument/2006/relationships/tags" Target="../tags/tag98.xml" /><Relationship Id="rId18" Type="http://schemas.openxmlformats.org/officeDocument/2006/relationships/tags" Target="../tags/tag99.xml" /><Relationship Id="rId19" Type="http://schemas.openxmlformats.org/officeDocument/2006/relationships/tags" Target="../tags/tag100.xml" /><Relationship Id="rId2" Type="http://schemas.openxmlformats.org/officeDocument/2006/relationships/tags" Target="../tags/tag90.xml" /><Relationship Id="rId20" Type="http://schemas.openxmlformats.org/officeDocument/2006/relationships/tags" Target="../tags/tag101.xml" /><Relationship Id="rId21" Type="http://schemas.openxmlformats.org/officeDocument/2006/relationships/tags" Target="../tags/tag102.xml" /><Relationship Id="rId22" Type="http://schemas.openxmlformats.org/officeDocument/2006/relationships/slideMaster" Target="../slideMasters/slideMaster2.xml" /><Relationship Id="rId3" Type="http://schemas.openxmlformats.org/officeDocument/2006/relationships/image" Target="../media/image2.png" /><Relationship Id="rId4" Type="http://schemas.openxmlformats.org/officeDocument/2006/relationships/tags" Target="../tags/tag91.xml" /><Relationship Id="rId5" Type="http://schemas.openxmlformats.org/officeDocument/2006/relationships/image" Target="../media/image3.png" /><Relationship Id="rId6" Type="http://schemas.openxmlformats.org/officeDocument/2006/relationships/tags" Target="../tags/tag92.xml" /><Relationship Id="rId7" Type="http://schemas.openxmlformats.org/officeDocument/2006/relationships/image" Target="../media/image4.png" /><Relationship Id="rId8" Type="http://schemas.openxmlformats.org/officeDocument/2006/relationships/tags" Target="../tags/tag93.xml" /><Relationship Id="rId9" Type="http://schemas.openxmlformats.org/officeDocument/2006/relationships/image" Target="../media/image5.png"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tags" Target="../tags/tag109.xml" /><Relationship Id="rId11" Type="http://schemas.openxmlformats.org/officeDocument/2006/relationships/tags" Target="../tags/tag110.xml" /><Relationship Id="rId12" Type="http://schemas.openxmlformats.org/officeDocument/2006/relationships/slideMaster" Target="../slideMasters/slideMaster2.xml" /><Relationship Id="rId2" Type="http://schemas.openxmlformats.org/officeDocument/2006/relationships/tags" Target="../tags/tag103.xml" /><Relationship Id="rId3" Type="http://schemas.openxmlformats.org/officeDocument/2006/relationships/tags" Target="../tags/tag104.xml" /><Relationship Id="rId4" Type="http://schemas.openxmlformats.org/officeDocument/2006/relationships/image" Target="../media/image21.png" /><Relationship Id="rId5" Type="http://schemas.openxmlformats.org/officeDocument/2006/relationships/tags" Target="../tags/tag105.xml" /><Relationship Id="rId6" Type="http://schemas.openxmlformats.org/officeDocument/2006/relationships/image" Target="../media/image22.png" /><Relationship Id="rId7" Type="http://schemas.openxmlformats.org/officeDocument/2006/relationships/tags" Target="../tags/tag106.xml" /><Relationship Id="rId8" Type="http://schemas.openxmlformats.org/officeDocument/2006/relationships/tags" Target="../tags/tag107.xml" /><Relationship Id="rId9" Type="http://schemas.openxmlformats.org/officeDocument/2006/relationships/tags" Target="../tags/tag108.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11.xml" /><Relationship Id="rId10" Type="http://schemas.openxmlformats.org/officeDocument/2006/relationships/tags" Target="../tags/tag118.xml" /><Relationship Id="rId11" Type="http://schemas.openxmlformats.org/officeDocument/2006/relationships/tags" Target="../tags/tag119.xml" /><Relationship Id="rId12" Type="http://schemas.openxmlformats.org/officeDocument/2006/relationships/slideMaster" Target="../slideMasters/slideMaster2.xml" /><Relationship Id="rId2" Type="http://schemas.openxmlformats.org/officeDocument/2006/relationships/tags" Target="../tags/tag112.xml" /><Relationship Id="rId3" Type="http://schemas.openxmlformats.org/officeDocument/2006/relationships/image" Target="../media/image17.png" /><Relationship Id="rId4" Type="http://schemas.openxmlformats.org/officeDocument/2006/relationships/tags" Target="../tags/tag113.xml" /><Relationship Id="rId5" Type="http://schemas.openxmlformats.org/officeDocument/2006/relationships/image" Target="../media/image18.png" /><Relationship Id="rId6" Type="http://schemas.openxmlformats.org/officeDocument/2006/relationships/tags" Target="../tags/tag114.xml" /><Relationship Id="rId7" Type="http://schemas.openxmlformats.org/officeDocument/2006/relationships/tags" Target="../tags/tag115.xml" /><Relationship Id="rId8" Type="http://schemas.openxmlformats.org/officeDocument/2006/relationships/tags" Target="../tags/tag116.xml" /><Relationship Id="rId9" Type="http://schemas.openxmlformats.org/officeDocument/2006/relationships/tags" Target="../tags/tag117.xml" /></Relationships>
</file>

<file path=ppt/slideLayouts/_rels/slideLayout25.xml.rels>&#65279;<?xml version="1.0" encoding="utf-8" standalone="yes"?><Relationships xmlns="http://schemas.openxmlformats.org/package/2006/relationships"><Relationship Id="rId1" Type="http://schemas.openxmlformats.org/officeDocument/2006/relationships/image" Target="../media/image23.png" /><Relationship Id="rId10" Type="http://schemas.openxmlformats.org/officeDocument/2006/relationships/slideMaster" Target="../slideMasters/slideMaster2.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tags" Target="../tags/tag124.xml" /><Relationship Id="rId7" Type="http://schemas.openxmlformats.org/officeDocument/2006/relationships/tags" Target="../tags/tag125.xml" /><Relationship Id="rId8" Type="http://schemas.openxmlformats.org/officeDocument/2006/relationships/tags" Target="../tags/tag126.xml" /><Relationship Id="rId9" Type="http://schemas.openxmlformats.org/officeDocument/2006/relationships/tags" Target="../tags/tag127.xml" /></Relationships>
</file>

<file path=ppt/slideLayouts/_rels/slideLayout26.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slideMaster" Target="../slideMasters/slideMaster2.xml" /><Relationship Id="rId2" Type="http://schemas.openxmlformats.org/officeDocument/2006/relationships/tags" Target="../tags/tag128.xml" /><Relationship Id="rId3" Type="http://schemas.openxmlformats.org/officeDocument/2006/relationships/tags" Target="../tags/tag129.xml" /><Relationship Id="rId4" Type="http://schemas.openxmlformats.org/officeDocument/2006/relationships/tags" Target="../tags/tag130.xml" /><Relationship Id="rId5" Type="http://schemas.openxmlformats.org/officeDocument/2006/relationships/tags" Target="../tags/tag131.xml" /><Relationship Id="rId6" Type="http://schemas.openxmlformats.org/officeDocument/2006/relationships/tags" Target="../tags/tag132.xml" /><Relationship Id="rId7" Type="http://schemas.openxmlformats.org/officeDocument/2006/relationships/tags" Target="../tags/tag133.xml" /><Relationship Id="rId8" Type="http://schemas.openxmlformats.org/officeDocument/2006/relationships/tags" Target="../tags/tag134.xml" /><Relationship Id="rId9" Type="http://schemas.openxmlformats.org/officeDocument/2006/relationships/tags" Target="../tags/tag135.xml" /></Relationships>
</file>

<file path=ppt/slideLayouts/_rels/slideLayout27.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slideMaster" Target="../slideMasters/slideMaster2.xml" /><Relationship Id="rId2" Type="http://schemas.openxmlformats.org/officeDocument/2006/relationships/tags" Target="../tags/tag136.xml" /><Relationship Id="rId3" Type="http://schemas.openxmlformats.org/officeDocument/2006/relationships/tags" Target="../tags/tag137.xml" /><Relationship Id="rId4" Type="http://schemas.openxmlformats.org/officeDocument/2006/relationships/tags" Target="../tags/tag138.xml" /><Relationship Id="rId5" Type="http://schemas.openxmlformats.org/officeDocument/2006/relationships/tags" Target="../tags/tag139.xml" /><Relationship Id="rId6" Type="http://schemas.openxmlformats.org/officeDocument/2006/relationships/tags" Target="../tags/tag140.xml" /><Relationship Id="rId7" Type="http://schemas.openxmlformats.org/officeDocument/2006/relationships/tags" Target="../tags/tag141.xml" /><Relationship Id="rId8" Type="http://schemas.openxmlformats.org/officeDocument/2006/relationships/tags" Target="../tags/tag142.xml" /><Relationship Id="rId9" Type="http://schemas.openxmlformats.org/officeDocument/2006/relationships/tags" Target="../tags/tag143.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144.xml" /><Relationship Id="rId10" Type="http://schemas.openxmlformats.org/officeDocument/2006/relationships/slideMaster" Target="../slideMasters/slideMaster2.xml" /><Relationship Id="rId2" Type="http://schemas.openxmlformats.org/officeDocument/2006/relationships/tags" Target="../tags/tag145.xml" /><Relationship Id="rId3" Type="http://schemas.openxmlformats.org/officeDocument/2006/relationships/tags" Target="../tags/tag146.xml" /><Relationship Id="rId4" Type="http://schemas.openxmlformats.org/officeDocument/2006/relationships/tags" Target="../tags/tag147.xml" /><Relationship Id="rId5" Type="http://schemas.openxmlformats.org/officeDocument/2006/relationships/tags" Target="../tags/tag148.xml" /><Relationship Id="rId6" Type="http://schemas.openxmlformats.org/officeDocument/2006/relationships/tags" Target="../tags/tag149.xml" /><Relationship Id="rId7" Type="http://schemas.openxmlformats.org/officeDocument/2006/relationships/tags" Target="../tags/tag150.xml" /><Relationship Id="rId8" Type="http://schemas.openxmlformats.org/officeDocument/2006/relationships/tags" Target="../tags/tag151.xml" /><Relationship Id="rId9" Type="http://schemas.openxmlformats.org/officeDocument/2006/relationships/tags" Target="../tags/tag152.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153.xml" /><Relationship Id="rId10" Type="http://schemas.openxmlformats.org/officeDocument/2006/relationships/tags" Target="../tags/tag159.xml" /><Relationship Id="rId11" Type="http://schemas.openxmlformats.org/officeDocument/2006/relationships/tags" Target="../tags/tag160.xml" /><Relationship Id="rId12" Type="http://schemas.openxmlformats.org/officeDocument/2006/relationships/tags" Target="../tags/tag161.xml" /><Relationship Id="rId13" Type="http://schemas.openxmlformats.org/officeDocument/2006/relationships/tags" Target="../tags/tag162.xml" /><Relationship Id="rId14" Type="http://schemas.openxmlformats.org/officeDocument/2006/relationships/slideMaster" Target="../slideMasters/slideMaster2.xml" /><Relationship Id="rId2" Type="http://schemas.openxmlformats.org/officeDocument/2006/relationships/tags" Target="../tags/tag154.xml" /><Relationship Id="rId3" Type="http://schemas.openxmlformats.org/officeDocument/2006/relationships/image" Target="../media/image24.png" /><Relationship Id="rId4" Type="http://schemas.openxmlformats.org/officeDocument/2006/relationships/tags" Target="../tags/tag155.xml" /><Relationship Id="rId5" Type="http://schemas.openxmlformats.org/officeDocument/2006/relationships/image" Target="../media/image25.png" /><Relationship Id="rId6" Type="http://schemas.openxmlformats.org/officeDocument/2006/relationships/tags" Target="../tags/tag156.xml" /><Relationship Id="rId7" Type="http://schemas.openxmlformats.org/officeDocument/2006/relationships/image" Target="../media/image26.png" /><Relationship Id="rId8" Type="http://schemas.openxmlformats.org/officeDocument/2006/relationships/tags" Target="../tags/tag157.xml" /><Relationship Id="rId9" Type="http://schemas.openxmlformats.org/officeDocument/2006/relationships/tags" Target="../tags/tag158.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8607AF1-882A-44E2-9D43-FFE52DBD6D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95B5EA-6AC5-4611-BB5A-428F4B272F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DF0CD20-56E2-4EAF-987B-21C9B04821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BB4AD2B-FCF0-42BE-907A-F8A6760710E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9CCDD5D-95B2-4BDC-A4CC-5212091182D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D439828-A77A-40D8-B94C-27EA9CE3EA7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AE0F93D-919E-4ADE-B0C0-A3315C29E68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71D12B6-C0E8-450D-A019-6C1D1C08A3F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840B89F-0539-441F-B8E6-6966620372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29BD91-1C0F-40E9-9536-2F507833FB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9A13E3-88B2-4630-8FC4-BA33B73B1E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tretch>
            <a:fillRect/>
          </a:stretch>
        </p:blipFill>
        <p:spPr>
          <a:xfrm rot="12880075">
            <a:off x="10647409" y="-194926"/>
            <a:ext cx="1912045" cy="2498679"/>
          </a:xfrm>
          <a:prstGeom prst="rect">
            <a:avLst/>
          </a:prstGeom>
        </p:spPr>
      </p:pic>
      <p:pic>
        <p:nvPicPr>
          <p:cNvPr id="8" name="图片 7"/>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9" name="图片 8"/>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10" name="图片 9"/>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1" name="图片 10"/>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2" name="图片 11"/>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3" name="图片 12"/>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4" name="图片 13"/>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ctrTitle" hasCustomPrompt="1"/>
            <p:custDataLst>
              <p:tags r:id="rId17"/>
            </p:custDataLst>
          </p:nvPr>
        </p:nvSpPr>
        <p:spPr>
          <a:xfrm>
            <a:off x="1515348" y="1874443"/>
            <a:ext cx="9115200" cy="1090800"/>
          </a:xfrm>
        </p:spPr>
        <p:txBody>
          <a:bodyPr lIns="90000" tIns="46800" rIns="90000" bIns="0" anchor="b" anchorCtr="0">
            <a:normAutofit/>
          </a:bodyPr>
          <a:lstStyle>
            <a:lvl1pPr algn="ctr">
              <a:defRPr sz="6100" u="none" strike="noStrike" kern="1200" cap="none" spc="6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副标题 2"/>
          <p:cNvSpPr>
            <a:spLocks noGrp="1"/>
          </p:cNvSpPr>
          <p:nvPr>
            <p:ph type="subTitle" idx="1" hasCustomPrompt="1"/>
            <p:custDataLst>
              <p:tags r:id="rId18"/>
            </p:custDataLst>
          </p:nvPr>
        </p:nvSpPr>
        <p:spPr>
          <a:xfrm>
            <a:off x="3162348" y="3187347"/>
            <a:ext cx="5821200" cy="414000"/>
          </a:xfrm>
        </p:spPr>
        <p:txBody>
          <a:bodyPr lIns="90000" tIns="0" rIns="90000" bIns="46800">
            <a:normAutofit/>
          </a:bodyPr>
          <a:lstStyle>
            <a:lvl1pPr marL="0" indent="0" algn="ctr" eaLnBrk="1" fontAlgn="auto" latinLnBrk="0" hangingPunct="1">
              <a:lnSpc>
                <a:spcPct val="100000"/>
              </a:lnSpc>
              <a:buNone/>
              <a:defRPr sz="2300" u="none" strike="noStrike" kern="1200" cap="none" spc="200" normalizeH="0" baseline="0">
                <a:solidFill>
                  <a:schemeClr val="tx1">
                    <a:lumMod val="85000"/>
                    <a:lumOff val="15000"/>
                  </a:schemeClr>
                </a:solidFill>
                <a:uFillTx/>
                <a:latin typeface="Arial"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单击此处编辑副标题</a:t>
            </a:r>
            <a:endParaRPr lang="zh-CN" altLang="en-US"/>
          </a:p>
        </p:txBody>
      </p:sp>
      <p:sp>
        <p:nvSpPr>
          <p:cNvPr id="16" name="日期占位符 15"/>
          <p:cNvSpPr>
            <a:spLocks noGrp="1"/>
          </p:cNvSpPr>
          <p:nvPr>
            <p:ph type="dt" sz="half" idx="10"/>
            <p:custDataLst>
              <p:tags r:id="rId19"/>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20"/>
            </p:custDataLst>
          </p:nvPr>
        </p:nvSpPr>
        <p:spPr/>
        <p:txBody>
          <a:bodyPr/>
          <a:lstStyle/>
          <a:p>
            <a:endParaRPr lang="zh-CN" altLang="en-US"/>
          </a:p>
        </p:txBody>
      </p:sp>
      <p:sp>
        <p:nvSpPr>
          <p:cNvPr id="18" name="灯片编号占位符 17"/>
          <p:cNvSpPr>
            <a:spLocks noGrp="1"/>
          </p:cNvSpPr>
          <p:nvPr>
            <p:ph type="sldNum" sz="quarter" idx="12"/>
            <p:custDataLst>
              <p:tags r:id="rId21"/>
            </p:custDataLst>
          </p:nvPr>
        </p:nvSpPr>
        <p:spPr/>
        <p:txBody>
          <a:bodyPr/>
          <a:lstStyle/>
          <a:p>
            <a:fld id="{49AE70B2-8BF9-45C0-BB95-33D1B9D3A854}" type="slidenum">
              <a:rPr lang="zh-CN" altLang="en-US" smtClean="0"/>
              <a:t/>
            </a:fld>
            <a:endParaRPr lang="zh-CN" altLang="en-US"/>
          </a:p>
        </p:txBody>
      </p:sp>
      <p:sp>
        <p:nvSpPr>
          <p:cNvPr id="5" name="文本占位符 4"/>
          <p:cNvSpPr>
            <a:spLocks noGrp="1"/>
          </p:cNvSpPr>
          <p:nvPr>
            <p:ph type="body" sz="quarter" idx="13" hasCustomPrompt="1"/>
            <p:custDataLst>
              <p:tags r:id="rId22"/>
            </p:custDataLst>
          </p:nvPr>
        </p:nvSpPr>
        <p:spPr>
          <a:xfrm>
            <a:off x="3162348" y="3949629"/>
            <a:ext cx="2655570" cy="353060"/>
          </a:xfrm>
        </p:spPr>
        <p:txBody>
          <a:bodyPr/>
          <a:lstStyle>
            <a:lvl1pPr marL="0" indent="0" algn="r"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
        <p:nvSpPr>
          <p:cNvPr id="22" name="文本占位符 21"/>
          <p:cNvSpPr>
            <a:spLocks noGrp="1"/>
          </p:cNvSpPr>
          <p:nvPr>
            <p:ph type="body" sz="quarter" idx="14" hasCustomPrompt="1"/>
            <p:custDataLst>
              <p:tags r:id="rId23"/>
            </p:custDataLst>
          </p:nvPr>
        </p:nvSpPr>
        <p:spPr>
          <a:xfrm>
            <a:off x="6377353" y="3949629"/>
            <a:ext cx="2606040" cy="353060"/>
          </a:xfrm>
        </p:spPr>
        <p:txBody>
          <a:bodyPr/>
          <a:lstStyle>
            <a:lvl1pPr marL="0" indent="0"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grpSp>
        <p:nvGrpSpPr>
          <p:cNvPr id="10" name="组合 9"/>
          <p:cNvGrpSpPr/>
          <p:nvPr userDrawn="1">
            <p:custDataLst>
              <p:tags r:id="rId1"/>
            </p:custDataLst>
          </p:nvPr>
        </p:nvGrpSpPr>
        <p:grpSpPr>
          <a:xfrm>
            <a:off x="-74295" y="5203190"/>
            <a:ext cx="1464310" cy="1673225"/>
            <a:chOff x="-99" y="4272"/>
            <a:chExt cx="5723" cy="6540"/>
          </a:xfrm>
        </p:grpSpPr>
        <p:pic>
          <p:nvPicPr>
            <p:cNvPr id="11" name="图片 10"/>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2" name="图片 11"/>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7"/>
            </p:custDataLst>
          </p:nvPr>
        </p:nvSpPr>
        <p:spPr>
          <a:xfrm>
            <a:off x="669882" y="952508"/>
            <a:ext cx="10852237"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9"/>
            </p:custDataLst>
          </p:nvPr>
        </p:nvSpPr>
        <p:spPr/>
        <p:txBody>
          <a:bodyPr/>
          <a:lstStyle/>
          <a:p>
            <a:endParaRPr lang="zh-CN" altLang="en-US"/>
          </a:p>
        </p:txBody>
      </p:sp>
      <p:sp>
        <p:nvSpPr>
          <p:cNvPr id="6" name="灯片编号占位符 5"/>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rcRect t="-1"/>
          <a:stretch>
            <a:fillRect/>
          </a:stretch>
        </p:blipFill>
        <p:spPr>
          <a:xfrm rot="204530">
            <a:off x="3903825" y="423981"/>
            <a:ext cx="4384348" cy="3991511"/>
          </a:xfrm>
          <a:prstGeom prst="rect">
            <a:avLst/>
          </a:prstGeom>
        </p:spPr>
      </p:pic>
      <p:sp>
        <p:nvSpPr>
          <p:cNvPr id="2" name="标题 1"/>
          <p:cNvSpPr>
            <a:spLocks noGrp="1"/>
          </p:cNvSpPr>
          <p:nvPr>
            <p:ph type="title" hasCustomPrompt="1"/>
            <p:custDataLst>
              <p:tags r:id="rId3"/>
            </p:custDataLst>
          </p:nvPr>
        </p:nvSpPr>
        <p:spPr>
          <a:xfrm>
            <a:off x="2584473" y="5145754"/>
            <a:ext cx="7221600" cy="601200"/>
          </a:xfrm>
        </p:spPr>
        <p:txBody>
          <a:bodyPr lIns="90000" tIns="46800" rIns="90000" bIns="0" anchor="b" anchorCtr="0">
            <a:normAutofit/>
          </a:bodyPr>
          <a:lstStyle>
            <a:lvl1pPr algn="ctr">
              <a:defRPr sz="3200" u="none" strike="noStrike" kern="1200" cap="none" spc="3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文本占位符 2"/>
          <p:cNvSpPr>
            <a:spLocks noGrp="1"/>
          </p:cNvSpPr>
          <p:nvPr>
            <p:ph type="body" idx="1"/>
            <p:custDataLst>
              <p:tags r:id="rId4"/>
            </p:custDataLst>
          </p:nvPr>
        </p:nvSpPr>
        <p:spPr>
          <a:xfrm>
            <a:off x="2794611" y="5933892"/>
            <a:ext cx="6801323" cy="334800"/>
          </a:xfrm>
        </p:spPr>
        <p:txBody>
          <a:bodyPr lIns="90000" tIns="0" rIns="90000" bIns="46800" anchor="t">
            <a:normAutofit/>
          </a:bodyPr>
          <a:lstStyle>
            <a:lvl1pPr marL="0" indent="0" algn="ctr" eaLnBrk="1" fontAlgn="auto" latinLnBrk="0" hangingPunct="1">
              <a:lnSpc>
                <a:spcPct val="120000"/>
              </a:lnSpc>
              <a:buNone/>
              <a:defRPr kumimoji="0" lang="zh-CN" altLang="en-US" sz="15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p>
            <a:endParaRPr lang="zh-CN" altLang="en-US"/>
          </a:p>
        </p:txBody>
      </p:sp>
      <p:sp>
        <p:nvSpPr>
          <p:cNvPr id="6" name="灯片编号占位符 5"/>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74295" y="5203190"/>
            <a:ext cx="1464310" cy="1673225"/>
            <a:chOff x="-99" y="4272"/>
            <a:chExt cx="5723" cy="6540"/>
          </a:xfrm>
        </p:grpSpPr>
        <p:pic>
          <p:nvPicPr>
            <p:cNvPr id="12" name="图片 11"/>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4" name="图片 13"/>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7"/>
            </p:custDataLst>
          </p:nvPr>
        </p:nvSpPr>
        <p:spPr>
          <a:xfrm>
            <a:off x="669930"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8"/>
            </p:custDataLst>
          </p:nvPr>
        </p:nvSpPr>
        <p:spPr>
          <a:xfrm>
            <a:off x="6238877" y="952508"/>
            <a:ext cx="5283242" cy="5388907"/>
          </a:xfrm>
        </p:spPr>
        <p:txBody>
          <a:bodyPr>
            <a:normAutofit/>
          </a:bodyPr>
          <a:lstStyle>
            <a:lvl1pPr>
              <a:defRPr sz="1600" u="none" strike="noStrike" kern="1200" cap="none" spc="0" normalizeH="0" baseline="0">
                <a:solidFill>
                  <a:schemeClr val="tx1">
                    <a:lumMod val="85000"/>
                    <a:lumOff val="15000"/>
                  </a:schemeClr>
                </a:solidFill>
                <a:uFillTx/>
                <a:latin typeface="Arial" pitchFamily="34" charset="0"/>
                <a:ea typeface="微软雅黑"/>
              </a:defRPr>
            </a:lvl1pPr>
            <a:lvl2pPr>
              <a:defRPr sz="1600" u="none" strike="noStrike" kern="1200" cap="none" spc="0" normalizeH="0" baseline="0">
                <a:solidFill>
                  <a:schemeClr val="tx1">
                    <a:lumMod val="85000"/>
                    <a:lumOff val="15000"/>
                  </a:schemeClr>
                </a:solidFill>
                <a:uFillTx/>
                <a:latin typeface="Arial" pitchFamily="34" charset="0"/>
                <a:ea typeface="微软雅黑"/>
              </a:defRPr>
            </a:lvl2pPr>
            <a:lvl3pPr>
              <a:defRPr sz="1600" u="none" strike="noStrike" kern="1200" cap="none" spc="0" normalizeH="0" baseline="0">
                <a:solidFill>
                  <a:schemeClr val="tx1">
                    <a:lumMod val="85000"/>
                    <a:lumOff val="15000"/>
                  </a:schemeClr>
                </a:solidFill>
                <a:uFillTx/>
                <a:latin typeface="Arial" pitchFamily="34" charset="0"/>
                <a:ea typeface="微软雅黑"/>
              </a:defRPr>
            </a:lvl3pPr>
            <a:lvl4pPr>
              <a:defRPr sz="1600" u="none" strike="noStrike" kern="1200" cap="none" spc="0" normalizeH="0" baseline="0">
                <a:solidFill>
                  <a:schemeClr val="tx1">
                    <a:lumMod val="85000"/>
                    <a:lumOff val="15000"/>
                  </a:schemeClr>
                </a:solidFill>
                <a:uFillTx/>
                <a:latin typeface="Arial" pitchFamily="34" charset="0"/>
                <a:ea typeface="微软雅黑"/>
              </a:defRPr>
            </a:lvl4pPr>
            <a:lvl5pPr>
              <a:defRPr sz="1600"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74295" y="5203190"/>
            <a:ext cx="1464310" cy="1673225"/>
            <a:chOff x="-99" y="4272"/>
            <a:chExt cx="5723" cy="6540"/>
          </a:xfrm>
        </p:grpSpPr>
        <p:pic>
          <p:nvPicPr>
            <p:cNvPr id="14" name="图片 13"/>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5" name="图片 14"/>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7"/>
            </p:custDataLst>
          </p:nvPr>
        </p:nvSpPr>
        <p:spPr>
          <a:xfrm>
            <a:off x="669930" y="952508"/>
            <a:ext cx="5283242" cy="381003"/>
          </a:xfrm>
        </p:spPr>
        <p:txBody>
          <a:bodyPr lIns="101600" tIns="38100" rIns="76200" bIns="38100" anchor="t" anchorCtr="0">
            <a:noAutofit/>
          </a:bodyPr>
          <a:lstStyle>
            <a:lvl1pPr marL="0" indent="0" eaLnBrk="1" fontAlgn="auto" latinLnBrk="0" hangingPunct="1">
              <a:lnSpc>
                <a:spcPct val="100000"/>
              </a:lnSpc>
              <a:spcAft>
                <a:spcPct val="0"/>
              </a:spcAft>
              <a:buNone/>
              <a:defRPr sz="2000" b="0" u="none" strike="noStrike" kern="1200" cap="none" spc="0" normalizeH="0" baseline="0">
                <a:solidFill>
                  <a:schemeClr val="tx1">
                    <a:lumMod val="85000"/>
                    <a:lumOff val="15000"/>
                  </a:schemeClr>
                </a:solidFill>
                <a:uFillTx/>
                <a:latin typeface="Arial" pitchFamily="34" charset="0"/>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8"/>
            </p:custDataLst>
          </p:nvPr>
        </p:nvSpPr>
        <p:spPr>
          <a:xfrm>
            <a:off x="669925" y="1406525"/>
            <a:ext cx="5283200"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9"/>
            </p:custDataLst>
          </p:nvPr>
        </p:nvSpPr>
        <p:spPr>
          <a:xfrm>
            <a:off x="6235750" y="952508"/>
            <a:ext cx="5283242" cy="381003"/>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10"/>
            </p:custDataLst>
          </p:nvPr>
        </p:nvSpPr>
        <p:spPr>
          <a:xfrm>
            <a:off x="6235750" y="1406525"/>
            <a:ext cx="5283242"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11"/>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12"/>
            </p:custDataLst>
          </p:nvPr>
        </p:nvSpPr>
        <p:spPr/>
        <p:txBody>
          <a:bodyPr/>
          <a:lstStyle/>
          <a:p>
            <a:endParaRPr lang="zh-CN" altLang="en-US"/>
          </a:p>
        </p:txBody>
      </p:sp>
      <p:sp>
        <p:nvSpPr>
          <p:cNvPr id="9" name="灯片编号占位符 8"/>
          <p:cNvSpPr>
            <a:spLocks noGrp="1"/>
          </p:cNvSpPr>
          <p:nvPr>
            <p:ph type="sldNum" sz="quarter" idx="12"/>
            <p:custDataLst>
              <p:tags r:id="rId1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grpSp>
        <p:nvGrpSpPr>
          <p:cNvPr id="6" name="组合 5"/>
          <p:cNvGrpSpPr/>
          <p:nvPr userDrawn="1">
            <p:custDataLst>
              <p:tags r:id="rId1"/>
            </p:custDataLst>
          </p:nvPr>
        </p:nvGrpSpPr>
        <p:grpSpPr>
          <a:xfrm>
            <a:off x="45584" y="0"/>
            <a:ext cx="12146416" cy="6858001"/>
            <a:chOff x="45584" y="0"/>
            <a:chExt cx="12146416" cy="6858001"/>
          </a:xfrm>
        </p:grpSpPr>
        <p:grpSp>
          <p:nvGrpSpPr>
            <p:cNvPr id="9" name="组合 8"/>
            <p:cNvGrpSpPr/>
            <p:nvPr userDrawn="1">
              <p:custDataLst>
                <p:tags r:id="rId2"/>
              </p:custDataLst>
            </p:nvPr>
          </p:nvGrpSpPr>
          <p:grpSpPr>
            <a:xfrm>
              <a:off x="45584" y="4391343"/>
              <a:ext cx="893743" cy="2466658"/>
              <a:chOff x="-2041" y="4391343"/>
              <a:chExt cx="893743" cy="2466658"/>
            </a:xfrm>
          </p:grpSpPr>
          <p:pic>
            <p:nvPicPr>
              <p:cNvPr id="10" name="图片 9"/>
              <p:cNvPicPr>
                <a:picLocks noChangeAspect="1"/>
              </p:cNvPicPr>
              <p:nvPr>
                <p:custDataLst>
                  <p:tags r:id="rId4"/>
                </p:custDataLst>
              </p:nvPr>
            </p:nvPicPr>
            <p:blipFill>
              <a:blip r:embed="rId3"/>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stretch>
              <a:fillRect/>
            </a:stretch>
          </p:blipFill>
          <p:spPr>
            <a:xfrm flipH="1" flipV="1">
              <a:off x="11261476" y="0"/>
              <a:ext cx="930524" cy="1238250"/>
            </a:xfrm>
            <a:prstGeom prst="rect">
              <a:avLst/>
            </a:prstGeom>
          </p:spPr>
        </p:pic>
      </p:grpSp>
      <p:sp>
        <p:nvSpPr>
          <p:cNvPr id="2" name="标题 1"/>
          <p:cNvSpPr>
            <a:spLocks noGrp="1"/>
          </p:cNvSpPr>
          <p:nvPr>
            <p:ph type="title"/>
            <p:custDataLst>
              <p:tags r:id="rId9"/>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62865" y="5474335"/>
            <a:ext cx="1217295" cy="1391285"/>
            <a:chOff x="-99" y="4272"/>
            <a:chExt cx="5723" cy="6540"/>
          </a:xfrm>
        </p:grpSpPr>
        <p:pic>
          <p:nvPicPr>
            <p:cNvPr id="8" name="图片 7"/>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9" name="图片 8"/>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930"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7"/>
            </p:custDataLst>
          </p:nvPr>
        </p:nvSpPr>
        <p:spPr>
          <a:xfrm>
            <a:off x="669930" y="952508"/>
            <a:ext cx="5283242" cy="5388907"/>
          </a:xfrm>
        </p:spPr>
        <p:txBody>
          <a:bodyPr vert="horz" lIns="101600" tIns="0" rIns="82550" bIns="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8"/>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9"/>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tx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292800" y="304200"/>
            <a:ext cx="11900700" cy="6590545"/>
            <a:chOff x="292800" y="304200"/>
            <a:chExt cx="11900700" cy="6590545"/>
          </a:xfrm>
        </p:grpSpPr>
        <p:sp>
          <p:nvSpPr>
            <p:cNvPr id="12" name="矩形 11"/>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3" name="组合 12"/>
            <p:cNvGrpSpPr/>
            <p:nvPr userDrawn="1">
              <p:custDataLst>
                <p:tags r:id="rId3"/>
              </p:custDataLst>
            </p:nvPr>
          </p:nvGrpSpPr>
          <p:grpSpPr>
            <a:xfrm>
              <a:off x="11126700" y="4668778"/>
              <a:ext cx="1066800" cy="2225967"/>
              <a:chOff x="11126700" y="4668778"/>
              <a:chExt cx="1066800" cy="2225967"/>
            </a:xfrm>
          </p:grpSpPr>
          <p:pic>
            <p:nvPicPr>
              <p:cNvPr id="14" name="图片 13"/>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5" name="图片 14"/>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2" name="竖排标题 1"/>
          <p:cNvSpPr>
            <a:spLocks noGrp="1"/>
          </p:cNvSpPr>
          <p:nvPr>
            <p:ph type="title" orient="vert"/>
            <p:custDataLst>
              <p:tags r:id="rId8"/>
            </p:custDataLst>
          </p:nvPr>
        </p:nvSpPr>
        <p:spPr>
          <a:xfrm>
            <a:off x="10571135" y="952508"/>
            <a:ext cx="950984" cy="5388907"/>
          </a:xfrm>
        </p:spPr>
        <p:txBody>
          <a:bodyPr vert="eaVert" lIns="101600" tIns="38100" rIns="76200" bIns="3810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9"/>
            </p:custDataLst>
          </p:nvPr>
        </p:nvSpPr>
        <p:spPr>
          <a:xfrm>
            <a:off x="669925" y="952500"/>
            <a:ext cx="9828101" cy="5388907"/>
          </a:xfrm>
        </p:spPr>
        <p:txBody>
          <a:bodyPr vert="eaVert">
            <a:normAutofit/>
          </a:bodyPr>
          <a:lstStyle>
            <a:lvl1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1pPr>
            <a:lvl2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2pPr>
            <a:lvl3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3pPr>
            <a:lvl4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4pPr>
            <a:lvl5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11"/>
            </p:custDataLst>
          </p:nvPr>
        </p:nvSpPr>
        <p:spPr/>
        <p:txBody>
          <a:bodyPr/>
          <a:lstStyle/>
          <a:p>
            <a:endParaRPr lang="zh-CN" altLang="en-US"/>
          </a:p>
        </p:txBody>
      </p:sp>
      <p:sp>
        <p:nvSpPr>
          <p:cNvPr id="6" name="灯片编号占位符 5"/>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tx2"/>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292800" y="304200"/>
            <a:ext cx="11900700" cy="6590545"/>
            <a:chOff x="292800" y="304200"/>
            <a:chExt cx="11900700" cy="6590545"/>
          </a:xfrm>
        </p:grpSpPr>
        <p:sp>
          <p:nvSpPr>
            <p:cNvPr id="10" name="矩形 9"/>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1" name="组合 10"/>
            <p:cNvGrpSpPr/>
            <p:nvPr userDrawn="1">
              <p:custDataLst>
                <p:tags r:id="rId3"/>
              </p:custDataLst>
            </p:nvPr>
          </p:nvGrpSpPr>
          <p:grpSpPr>
            <a:xfrm>
              <a:off x="11126700" y="4668778"/>
              <a:ext cx="1066800" cy="2225967"/>
              <a:chOff x="11126700" y="4668778"/>
              <a:chExt cx="1066800" cy="2225967"/>
            </a:xfrm>
          </p:grpSpPr>
          <p:pic>
            <p:nvPicPr>
              <p:cNvPr id="12" name="图片 11"/>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3" name="图片 12"/>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3" name="日期占位符 2"/>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p:txBody>
          <a:bodyPr/>
          <a:lstStyle/>
          <a:p>
            <a:endParaRPr lang="zh-CN" altLang="en-US"/>
          </a:p>
        </p:txBody>
      </p:sp>
      <p:sp>
        <p:nvSpPr>
          <p:cNvPr id="5" name="灯片编号占位符 4"/>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11"/>
            </p:custDataLst>
          </p:nvPr>
        </p:nvSpPr>
        <p:spPr>
          <a:xfrm>
            <a:off x="669930" y="952508"/>
            <a:ext cx="10852237" cy="5388907"/>
          </a:xfrm>
        </p:spPr>
        <p:txBody>
          <a:bodyPr/>
          <a:lstStyle>
            <a:lvl1pPr>
              <a:defRPr u="none" strike="noStrike" kern="1200" cap="none" spc="0" normalizeH="0" baseline="0">
                <a:solidFill>
                  <a:schemeClr val="tx1">
                    <a:lumMod val="85000"/>
                    <a:lumOff val="15000"/>
                  </a:schemeClr>
                </a:solidFill>
                <a:uFillTx/>
                <a:latin typeface="Arial" pitchFamily="34" charset="0"/>
              </a:defRPr>
            </a:lvl1pPr>
            <a:lvl2pPr>
              <a:defRPr u="none" strike="noStrike" kern="1200" cap="none" spc="0" normalizeH="0" baseline="0">
                <a:solidFill>
                  <a:schemeClr val="tx1">
                    <a:lumMod val="85000"/>
                    <a:lumOff val="15000"/>
                  </a:schemeClr>
                </a:solidFill>
                <a:uFillTx/>
                <a:latin typeface="Arial" pitchFamily="34" charset="0"/>
              </a:defRPr>
            </a:lvl2pPr>
            <a:lvl3pPr>
              <a:defRPr u="none" strike="noStrike" kern="1200" cap="none" spc="0" normalizeH="0" baseline="0">
                <a:solidFill>
                  <a:schemeClr val="tx1">
                    <a:lumMod val="85000"/>
                    <a:lumOff val="15000"/>
                  </a:schemeClr>
                </a:solidFill>
                <a:uFillTx/>
                <a:latin typeface="Arial" pitchFamily="34" charset="0"/>
              </a:defRPr>
            </a:lvl3pPr>
            <a:lvl4pPr>
              <a:defRPr u="none" strike="noStrike" kern="1200" cap="none" spc="0" normalizeH="0" baseline="0">
                <a:solidFill>
                  <a:schemeClr val="tx1">
                    <a:lumMod val="85000"/>
                    <a:lumOff val="15000"/>
                  </a:schemeClr>
                </a:solidFill>
                <a:uFillTx/>
                <a:latin typeface="Arial" pitchFamily="34" charset="0"/>
              </a:defRPr>
            </a:lvl4pPr>
            <a:lvl5pPr>
              <a:defRPr u="none" strike="noStrike" kern="1200" cap="none" spc="0" normalizeH="0" baseline="0">
                <a:solidFill>
                  <a:schemeClr val="tx1">
                    <a:lumMod val="85000"/>
                    <a:lumOff val="15000"/>
                  </a:schemeClr>
                </a:solidFill>
                <a:uFillTx/>
                <a:latin typeface="Arial" pitchFamily="34" charset="0"/>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pic>
        <p:nvPicPr>
          <p:cNvPr id="6" name="图片 5"/>
          <p:cNvPicPr>
            <a:picLocks noChangeAspect="1"/>
          </p:cNvPicPr>
          <p:nvPr>
            <p:custDataLst>
              <p:tags r:id="rId2"/>
            </p:custDataLst>
          </p:nvPr>
        </p:nvPicPr>
        <p:blipFill>
          <a:blip r:embed="rId1"/>
          <a:stretch>
            <a:fillRect/>
          </a:stretch>
        </p:blipFill>
        <p:spPr>
          <a:xfrm rot="12021009">
            <a:off x="9598540" y="-71780"/>
            <a:ext cx="2432128" cy="3178328"/>
          </a:xfrm>
          <a:prstGeom prst="rect">
            <a:avLst/>
          </a:prstGeom>
        </p:spPr>
      </p:pic>
      <p:pic>
        <p:nvPicPr>
          <p:cNvPr id="7" name="图片 6"/>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8" name="图片 7"/>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9" name="图片 8"/>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0" name="图片 9"/>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1" name="图片 10"/>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2" name="图片 11"/>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3" name="图片 12"/>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title" hasCustomPrompt="1"/>
            <p:custDataLst>
              <p:tags r:id="rId17"/>
            </p:custDataLst>
          </p:nvPr>
        </p:nvSpPr>
        <p:spPr>
          <a:xfrm>
            <a:off x="4007060" y="1942269"/>
            <a:ext cx="4046400" cy="1170000"/>
          </a:xfrm>
        </p:spPr>
        <p:txBody>
          <a:bodyPr vert="horz" lIns="90000" tIns="46800" rIns="90000" bIns="46800" rtlCol="0" anchor="b" anchorCtr="0">
            <a:normAutofit/>
          </a:bodyPr>
          <a:lstStyle>
            <a:lvl1pPr marL="0" marR="0" algn="ctr" defTabSz="914400" rtl="0" eaLnBrk="1" fontAlgn="auto" latinLnBrk="0" hangingPunct="1">
              <a:lnSpc>
                <a:spcPct val="100000"/>
              </a:lnSpc>
              <a:buNone/>
              <a:defRPr kumimoji="0" lang="zh-CN" altLang="en-US" sz="6300" b="1" i="0" u="none" strike="noStrike" kern="1200" cap="none" spc="600" normalizeH="0" baseline="0" noProof="1">
                <a:solidFill>
                  <a:schemeClr val="accent1"/>
                </a:solidFill>
                <a:uFillTx/>
                <a:latin typeface="Arial"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
        <p:nvSpPr>
          <p:cNvPr id="3" name="日期占位符 2"/>
          <p:cNvSpPr>
            <a:spLocks noGrp="1"/>
          </p:cNvSpPr>
          <p:nvPr>
            <p:ph type="dt" sz="half" idx="10"/>
            <p:custDataLst>
              <p:tags r:id="rId1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9"/>
            </p:custDataLst>
          </p:nvPr>
        </p:nvSpPr>
        <p:spPr/>
        <p:txBody>
          <a:bodyPr/>
          <a:lstStyle/>
          <a:p>
            <a:endParaRPr lang="zh-CN" altLang="en-US"/>
          </a:p>
        </p:txBody>
      </p:sp>
      <p:sp>
        <p:nvSpPr>
          <p:cNvPr id="5" name="灯片编号占位符 4"/>
          <p:cNvSpPr>
            <a:spLocks noGrp="1"/>
          </p:cNvSpPr>
          <p:nvPr>
            <p:ph type="sldNum" sz="quarter" idx="12"/>
            <p:custDataLst>
              <p:tags r:id="rId20"/>
            </p:custDataLst>
          </p:nvPr>
        </p:nvSpPr>
        <p:spPr/>
        <p:txBody>
          <a:bodyPr/>
          <a:lstStyle/>
          <a:p>
            <a:fld id="{49AE70B2-8BF9-45C0-BB95-33D1B9D3A854}" type="slidenum">
              <a:rPr lang="zh-CN" altLang="en-US" smtClean="0"/>
              <a:t/>
            </a:fld>
            <a:endParaRPr lang="zh-CN" altLang="en-US"/>
          </a:p>
        </p:txBody>
      </p:sp>
      <p:sp>
        <p:nvSpPr>
          <p:cNvPr id="15" name="文本占位符 14"/>
          <p:cNvSpPr>
            <a:spLocks noGrp="1"/>
          </p:cNvSpPr>
          <p:nvPr>
            <p:ph type="body" sz="quarter" idx="13" hasCustomPrompt="1"/>
            <p:custDataLst>
              <p:tags r:id="rId21"/>
            </p:custDataLst>
          </p:nvPr>
        </p:nvSpPr>
        <p:spPr>
          <a:xfrm>
            <a:off x="3997319" y="3320783"/>
            <a:ext cx="4046400" cy="436406"/>
          </a:xfrm>
        </p:spPr>
        <p:txBody>
          <a:bodyPr/>
          <a:lstStyle>
            <a:lvl1pPr marL="0" indent="0" algn="dist">
              <a:buNone/>
              <a:defRPr/>
            </a:lvl1pPr>
          </a:lstStyle>
          <a:p>
            <a:pPr lvl="0"/>
            <a:r>
              <a:rPr lang="zh-CN" altLang="en-US"/>
              <a:t>编辑标题</a:t>
            </a:r>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2"/>
            </p:custDataLst>
          </p:nvPr>
        </p:nvPicPr>
        <p:blipFill>
          <a:blip r:embed="rId1"/>
          <a:stretch>
            <a:fillRect/>
          </a:stretch>
        </p:blipFill>
        <p:spPr>
          <a:xfrm rot="16635317" flipH="1">
            <a:off x="11172190" y="-154940"/>
            <a:ext cx="1035050" cy="881380"/>
          </a:xfrm>
          <a:prstGeom prst="rect">
            <a:avLst/>
          </a:prstGeom>
        </p:spPr>
      </p:pic>
      <p:grpSp>
        <p:nvGrpSpPr>
          <p:cNvPr id="7" name="组合 6"/>
          <p:cNvGrpSpPr/>
          <p:nvPr userDrawn="1">
            <p:custDataLst>
              <p:tags r:id="rId3"/>
            </p:custDataLst>
          </p:nvPr>
        </p:nvGrpSpPr>
        <p:grpSpPr>
          <a:xfrm>
            <a:off x="0" y="4886325"/>
            <a:ext cx="712470" cy="1971675"/>
            <a:chOff x="0" y="4391345"/>
            <a:chExt cx="891702" cy="2466656"/>
          </a:xfrm>
        </p:grpSpPr>
        <p:pic>
          <p:nvPicPr>
            <p:cNvPr id="8" name="图片 7"/>
            <p:cNvPicPr>
              <a:picLocks noChangeAspect="1"/>
            </p:cNvPicPr>
            <p:nvPr>
              <p:custDataLst>
                <p:tags r:id="rId5"/>
              </p:custDataLst>
            </p:nvPr>
          </p:nvPicPr>
          <p:blipFill>
            <a:blip r:embed="rId4"/>
            <a:stretch>
              <a:fillRect/>
            </a:stretch>
          </p:blipFill>
          <p:spPr>
            <a:xfrm>
              <a:off x="0" y="5917327"/>
              <a:ext cx="891702" cy="940674"/>
            </a:xfrm>
            <a:prstGeom prst="rect">
              <a:avLst/>
            </a:prstGeom>
          </p:spPr>
        </p:pic>
        <p:pic>
          <p:nvPicPr>
            <p:cNvPr id="9" name="图片 8"/>
            <p:cNvPicPr>
              <a:picLocks noChangeAspect="1"/>
            </p:cNvPicPr>
            <p:nvPr>
              <p:custDataLst>
                <p:tags r:id="rId7"/>
              </p:custDataLst>
            </p:nvPr>
          </p:nvPicPr>
          <p:blipFill>
            <a:blip r:embed="rId6"/>
            <a:stretch>
              <a:fillRect/>
            </a:stretch>
          </p:blipFill>
          <p:spPr>
            <a:xfrm rot="1953062" flipH="1">
              <a:off x="67048" y="4391345"/>
              <a:ext cx="757605" cy="2455724"/>
            </a:xfrm>
            <a:prstGeom prst="rect">
              <a:avLst/>
            </a:prstGeom>
          </p:spPr>
        </p:pic>
      </p:grpSp>
      <p:sp>
        <p:nvSpPr>
          <p:cNvPr id="2" name="标题 1"/>
          <p:cNvSpPr>
            <a:spLocks noGrp="1"/>
          </p:cNvSpPr>
          <p:nvPr>
            <p:ph type="title"/>
            <p:custDataLst>
              <p:tags r:id="rId8"/>
            </p:custDataLst>
          </p:nvPr>
        </p:nvSpPr>
        <p:spPr/>
        <p:txBody>
          <a:bodyPr/>
          <a:lstStyle>
            <a:lvl1pPr>
              <a:defRPr u="none" strike="noStrike" kern="1200" cap="none" spc="0" normalizeH="0" baseline="0">
                <a:solidFill>
                  <a:schemeClr val="tx1">
                    <a:lumMod val="85000"/>
                    <a:lumOff val="15000"/>
                  </a:schemeClr>
                </a:solidFill>
                <a:uFillTx/>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0"/>
            </p:custDataLst>
          </p:nvPr>
        </p:nvSpPr>
        <p:spPr/>
        <p:txBody>
          <a:bodyPr/>
          <a:lstStyle/>
          <a:p>
            <a:endParaRPr lang="zh-CN" altLang="en-US"/>
          </a:p>
        </p:txBody>
      </p:sp>
      <p:sp>
        <p:nvSpPr>
          <p:cNvPr id="5" name="灯片编号占位符 4"/>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tx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735" y="304165"/>
            <a:ext cx="11606530" cy="624967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6" name="组合 5"/>
          <p:cNvGrpSpPr/>
          <p:nvPr userDrawn="1">
            <p:custDataLst>
              <p:tags r:id="rId2"/>
            </p:custDataLst>
          </p:nvPr>
        </p:nvGrpSpPr>
        <p:grpSpPr>
          <a:xfrm>
            <a:off x="11126470" y="4668520"/>
            <a:ext cx="1066800" cy="2225675"/>
            <a:chOff x="11126700" y="4668778"/>
            <a:chExt cx="1066800" cy="2225967"/>
          </a:xfrm>
        </p:grpSpPr>
        <p:pic>
          <p:nvPicPr>
            <p:cNvPr id="10" name="图片 9"/>
            <p:cNvPicPr>
              <a:picLocks noChangeAspect="1"/>
            </p:cNvPicPr>
            <p:nvPr>
              <p:custDataLst>
                <p:tags r:id="rId4"/>
              </p:custDataLst>
            </p:nvPr>
          </p:nvPicPr>
          <p:blipFill>
            <a:blip r:embed="rId3"/>
            <a:stretch>
              <a:fillRect/>
            </a:stretch>
          </p:blipFill>
          <p:spPr>
            <a:xfrm flipH="1">
              <a:off x="11126700" y="5739503"/>
              <a:ext cx="1066800" cy="1125388"/>
            </a:xfrm>
            <a:prstGeom prst="rect">
              <a:avLst/>
            </a:prstGeom>
          </p:spPr>
        </p:pic>
        <p:pic>
          <p:nvPicPr>
            <p:cNvPr id="11" name="图片 10"/>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sp>
        <p:nvSpPr>
          <p:cNvPr id="2" name="标题 1"/>
          <p:cNvSpPr>
            <a:spLocks noGrp="1"/>
          </p:cNvSpPr>
          <p:nvPr userDrawn="1">
            <p:ph type="title" hasCustomPrompt="1"/>
            <p:custDataLst>
              <p:tags r:id="rId7"/>
            </p:custDataLst>
          </p:nvPr>
        </p:nvSpPr>
        <p:spPr>
          <a:xfrm>
            <a:off x="1281600" y="1249200"/>
            <a:ext cx="9626400" cy="723600"/>
          </a:xfrm>
        </p:spPr>
        <p:txBody>
          <a:bodyPr anchor="ctr"/>
          <a:lstStyle>
            <a:lvl1pPr>
              <a:defRPr sz="32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userDrawn="1">
            <p:ph sz="quarter" idx="13"/>
            <p:custDataLst>
              <p:tags r:id="rId8"/>
            </p:custDataLst>
          </p:nvPr>
        </p:nvSpPr>
        <p:spPr>
          <a:xfrm>
            <a:off x="1281113" y="2163600"/>
            <a:ext cx="9626600" cy="3445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userDrawn="1">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10"/>
            </p:custDataLst>
          </p:nvPr>
        </p:nvSpPr>
        <p:spPr/>
        <p:txBody>
          <a:bodyPr/>
          <a:lstStyle/>
          <a:p>
            <a:endParaRPr lang="zh-CN" altLang="en-US"/>
          </a:p>
        </p:txBody>
      </p:sp>
      <p:sp>
        <p:nvSpPr>
          <p:cNvPr id="5" name="灯片编号占位符 4"/>
          <p:cNvSpPr>
            <a:spLocks noGrp="1"/>
          </p:cNvSpPr>
          <p:nvPr userDrawn="1">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2021009">
            <a:off x="11217385" y="-39384"/>
            <a:ext cx="1038779" cy="1357486"/>
          </a:xfrm>
          <a:prstGeom prst="rect">
            <a:avLst/>
          </a:prstGeom>
        </p:spPr>
      </p:pic>
      <p:sp>
        <p:nvSpPr>
          <p:cNvPr id="8" name="矩形 7"/>
          <p:cNvSpPr/>
          <p:nvPr userDrawn="1">
            <p:custDataLst>
              <p:tags r:id="rId3"/>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hasCustomPrompt="1"/>
            <p:custDataLst>
              <p:tags r:id="rId4"/>
            </p:custDataLst>
          </p:nvPr>
        </p:nvSpPr>
        <p:spPr>
          <a:xfrm>
            <a:off x="583200" y="770400"/>
            <a:ext cx="3960000" cy="882000"/>
          </a:xfrm>
        </p:spPr>
        <p:txBody>
          <a:bodyPr anchor="ctr"/>
          <a:lstStyle>
            <a:lvl1pP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586800" y="1764000"/>
            <a:ext cx="3956400" cy="4093200"/>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5101200" y="769938"/>
            <a:ext cx="6480000" cy="5087937"/>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pic>
        <p:nvPicPr>
          <p:cNvPr id="11" name="图片 10"/>
          <p:cNvPicPr>
            <a:picLocks noChangeAspect="1"/>
          </p:cNvPicPr>
          <p:nvPr userDrawn="1">
            <p:custDataLst>
              <p:tags r:id="rId2"/>
            </p:custDataLst>
          </p:nvPr>
        </p:nvPicPr>
        <p:blipFill>
          <a:blip r:embed="rId1"/>
          <a:stretch>
            <a:fillRect/>
          </a:stretch>
        </p:blipFill>
        <p:spPr>
          <a:xfrm rot="16635319" flipV="1">
            <a:off x="-43808" y="6153042"/>
            <a:ext cx="1035343" cy="881177"/>
          </a:xfrm>
          <a:prstGeom prst="rect">
            <a:avLst/>
          </a:prstGeom>
        </p:spPr>
      </p:pic>
      <p:sp>
        <p:nvSpPr>
          <p:cNvPr id="10" name="矩形 9"/>
          <p:cNvSpPr/>
          <p:nvPr userDrawn="1">
            <p:custDataLst>
              <p:tags r:id="rId3"/>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12000" y="781200"/>
            <a:ext cx="10976400" cy="626400"/>
          </a:xfrm>
        </p:spPr>
        <p:txBody>
          <a:bodyPr anchor="ctr"/>
          <a:lstStyle>
            <a:lvl1pPr algn="ct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612000" y="1659600"/>
            <a:ext cx="10975975" cy="828000"/>
          </a:xfrm>
        </p:spPr>
        <p:txBody>
          <a:bodyPr/>
          <a:lstStyle>
            <a:lvl1pPr algn="ct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9"/>
            </p:custDataLst>
          </p:nvPr>
        </p:nvSpPr>
        <p:spPr>
          <a:xfrm>
            <a:off x="612775" y="2808000"/>
            <a:ext cx="10965600" cy="34308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6635319" flipH="1">
            <a:off x="11171891" y="-154985"/>
            <a:ext cx="1035343" cy="881177"/>
          </a:xfrm>
          <a:prstGeom prst="rect">
            <a:avLst/>
          </a:prstGeom>
        </p:spPr>
      </p:pic>
      <p:sp>
        <p:nvSpPr>
          <p:cNvPr id="8" name="矩形 7"/>
          <p:cNvSpPr/>
          <p:nvPr userDrawn="1">
            <p:custDataLst>
              <p:tags r:id="rId3"/>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04800" y="669600"/>
            <a:ext cx="10976400" cy="565200"/>
          </a:xfrm>
        </p:spPr>
        <p:txBody>
          <a:bodyPr anchor="ctr"/>
          <a:lstStyle>
            <a:lvl1pPr algn="ctr">
              <a:defRPr sz="3200" u="none" strike="noStrike" kern="1200" cap="all"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8"/>
            </p:custDataLst>
          </p:nvPr>
        </p:nvSpPr>
        <p:spPr>
          <a:xfrm>
            <a:off x="604837" y="1681200"/>
            <a:ext cx="10990800" cy="32112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vl2pPr>
              <a:defRPr u="none" strike="noStrike" kern="1200" cap="all" spc="0" normalizeH="0" baseline="0">
                <a:solidFill>
                  <a:schemeClr val="tx1">
                    <a:lumMod val="85000"/>
                    <a:lumOff val="15000"/>
                  </a:schemeClr>
                </a:solidFill>
                <a:latin typeface="Arial" pitchFamily="34" charset="0"/>
                <a:ea typeface="微软雅黑"/>
              </a:defRPr>
            </a:lvl2pPr>
            <a:lvl3pPr>
              <a:defRPr u="none" strike="noStrike" kern="1200" cap="all" spc="0" normalizeH="0" baseline="0">
                <a:solidFill>
                  <a:schemeClr val="tx1">
                    <a:lumMod val="85000"/>
                    <a:lumOff val="15000"/>
                  </a:schemeClr>
                </a:solidFill>
                <a:latin typeface="Arial" pitchFamily="34" charset="0"/>
                <a:ea typeface="微软雅黑"/>
              </a:defRPr>
            </a:lvl3pPr>
            <a:lvl4pPr>
              <a:defRPr u="none" strike="noStrike" kern="1200" cap="all" spc="0" normalizeH="0" baseline="0">
                <a:solidFill>
                  <a:schemeClr val="tx1">
                    <a:lumMod val="85000"/>
                    <a:lumOff val="15000"/>
                  </a:schemeClr>
                </a:solidFill>
                <a:latin typeface="Arial" pitchFamily="34" charset="0"/>
                <a:ea typeface="微软雅黑"/>
              </a:defRPr>
            </a:lvl4pPr>
            <a:lvl5pPr>
              <a:defRPr u="none" strike="noStrike" kern="1200" cap="all"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9"/>
            </p:custDataLst>
          </p:nvPr>
        </p:nvSpPr>
        <p:spPr>
          <a:xfrm>
            <a:off x="594000" y="5180400"/>
            <a:ext cx="11001600" cy="10116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2"/>
            </p:custDataLst>
          </p:nvPr>
        </p:nvSpPr>
        <p:spPr>
          <a:xfrm>
            <a:off x="579600" y="237600"/>
            <a:ext cx="11037600" cy="441964"/>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579600" y="1663200"/>
            <a:ext cx="53424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6242400" y="1663200"/>
            <a:ext cx="53676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8"/>
            </p:custDataLst>
          </p:nvPr>
        </p:nvSpPr>
        <p:spPr>
          <a:xfrm>
            <a:off x="572400" y="4816800"/>
            <a:ext cx="53424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9"/>
            </p:custDataLst>
          </p:nvPr>
        </p:nvSpPr>
        <p:spPr>
          <a:xfrm>
            <a:off x="6253200" y="4813200"/>
            <a:ext cx="53676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grpSp>
        <p:nvGrpSpPr>
          <p:cNvPr id="8" name="组合 7"/>
          <p:cNvGrpSpPr/>
          <p:nvPr userDrawn="1">
            <p:custDataLst>
              <p:tags r:id="rId2"/>
            </p:custDataLst>
          </p:nvPr>
        </p:nvGrpSpPr>
        <p:grpSpPr>
          <a:xfrm flipH="1">
            <a:off x="10666095" y="2647315"/>
            <a:ext cx="1525270" cy="4210685"/>
            <a:chOff x="-2041" y="4391343"/>
            <a:chExt cx="893743" cy="2466658"/>
          </a:xfrm>
        </p:grpSpPr>
        <p:pic>
          <p:nvPicPr>
            <p:cNvPr id="9" name="图片 8"/>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extLst>
              <a:ext uri="{28A0092B-C50C-407E-A947-70E740481C1C}">
                <a14:useLocalDpi xmlns:a14="http://schemas.microsoft.com/office/drawing/2010/main" val="0"/>
              </a:ext>
            </a:extLst>
          </a:blip>
          <a:stretch>
            <a:fillRect/>
          </a:stretch>
        </p:blipFill>
        <p:spPr>
          <a:xfrm flipV="1">
            <a:off x="0" y="0"/>
            <a:ext cx="1624965" cy="2162175"/>
          </a:xfrm>
          <a:prstGeom prst="rect">
            <a:avLst/>
          </a:prstGeom>
        </p:spPr>
      </p:pic>
      <p:sp>
        <p:nvSpPr>
          <p:cNvPr id="2" name="标题 1"/>
          <p:cNvSpPr>
            <a:spLocks noGrp="1"/>
          </p:cNvSpPr>
          <p:nvPr>
            <p:ph type="title" hasCustomPrompt="1"/>
            <p:custDataLst>
              <p:tags r:id="rId9"/>
            </p:custDataLst>
          </p:nvPr>
        </p:nvSpPr>
        <p:spPr>
          <a:xfrm>
            <a:off x="1522800" y="1339200"/>
            <a:ext cx="9144000" cy="2386800"/>
          </a:xfrm>
        </p:spPr>
        <p:txBody>
          <a:bodyPr anchor="b"/>
          <a:lstStyle>
            <a:lvl1pPr algn="ctr">
              <a:defRPr sz="6000" u="none" strike="noStrike" kern="1200" cap="none" spc="0" normalizeH="0" baseline="0">
                <a:solidFill>
                  <a:schemeClr val="tx1">
                    <a:lumMod val="75000"/>
                    <a:lumOff val="25000"/>
                  </a:schemeClr>
                </a:solidFill>
                <a:latin typeface="微软雅黑"/>
                <a:ea typeface="微软雅黑"/>
              </a:defRPr>
            </a:lvl1pPr>
          </a:lstStyle>
          <a:p>
            <a:r>
              <a:rPr lang="zh-CN" altLang="en-US"/>
              <a:t>单击此处编辑标题</a:t>
            </a:r>
            <a:endParaRPr lang="zh-CN" altLang="en-US"/>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13"/>
            </p:custDataLst>
          </p:nvPr>
        </p:nvSpPr>
        <p:spPr>
          <a:xfrm>
            <a:off x="1522413" y="3862800"/>
            <a:ext cx="9144000" cy="1656000"/>
          </a:xfrm>
        </p:spPr>
        <p:txBody>
          <a:bodyPr/>
          <a:lstStyle>
            <a:lvl1pPr algn="ctr">
              <a:defRPr u="none" strike="noStrike" kern="1200" cap="none" spc="0" normalizeH="0" baseline="0">
                <a:latin typeface="微软雅黑"/>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163.xml" /><Relationship Id="rId2" Type="http://schemas.openxmlformats.org/officeDocument/2006/relationships/slideLayout" Target="../slideLayouts/slideLayout13.xml" /><Relationship Id="rId20" Type="http://schemas.openxmlformats.org/officeDocument/2006/relationships/tags" Target="../tags/tag164.xml" /><Relationship Id="rId21" Type="http://schemas.openxmlformats.org/officeDocument/2006/relationships/tags" Target="../tags/tag165.xml" /><Relationship Id="rId22" Type="http://schemas.openxmlformats.org/officeDocument/2006/relationships/tags" Target="../tags/tag166.xml" /><Relationship Id="rId23" Type="http://schemas.openxmlformats.org/officeDocument/2006/relationships/tags" Target="../tags/tag167.xml" /><Relationship Id="rId24" Type="http://schemas.openxmlformats.org/officeDocument/2006/relationships/tags" Target="../tags/tag168.xml" /><Relationship Id="rId25"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1600" tIns="38100" rIns="76200" bIns="38100" rtlCol="0" anchor="t"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2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itchFamily="34" charset="0"/>
          <a:ea typeface="汉仪旗黑-85S" panose="00020600040101010101" pitchFamily="18" charset="-122"/>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69.xml" /><Relationship Id="rId4" Type="http://schemas.openxmlformats.org/officeDocument/2006/relationships/tags" Target="../tags/tag170.xml" /><Relationship Id="rId5" Type="http://schemas.openxmlformats.org/officeDocument/2006/relationships/tags" Target="../tags/tag17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tags" Target="../tags/tag179.xml" /><Relationship Id="rId11" Type="http://schemas.openxmlformats.org/officeDocument/2006/relationships/tags" Target="../tags/tag180.xml" /><Relationship Id="rId12" Type="http://schemas.openxmlformats.org/officeDocument/2006/relationships/tags" Target="../tags/tag181.xml" /><Relationship Id="rId13" Type="http://schemas.openxmlformats.org/officeDocument/2006/relationships/tags" Target="../tags/tag182.xml" /><Relationship Id="rId14" Type="http://schemas.openxmlformats.org/officeDocument/2006/relationships/tags" Target="../tags/tag183.xml" /><Relationship Id="rId15" Type="http://schemas.openxmlformats.org/officeDocument/2006/relationships/tags" Target="../tags/tag184.xml" /><Relationship Id="rId16" Type="http://schemas.openxmlformats.org/officeDocument/2006/relationships/tags" Target="../tags/tag185.xml" /><Relationship Id="rId17" Type="http://schemas.openxmlformats.org/officeDocument/2006/relationships/tags" Target="../tags/tag186.xml" /><Relationship Id="rId18" Type="http://schemas.openxmlformats.org/officeDocument/2006/relationships/tags" Target="../tags/tag187.xml" /><Relationship Id="rId19" Type="http://schemas.openxmlformats.org/officeDocument/2006/relationships/tags" Target="../tags/tag188.xml" /><Relationship Id="rId2" Type="http://schemas.openxmlformats.org/officeDocument/2006/relationships/notesSlide" Target="../notesSlides/notesSlide2.xml" /><Relationship Id="rId20" Type="http://schemas.openxmlformats.org/officeDocument/2006/relationships/tags" Target="../tags/tag189.xml" /><Relationship Id="rId21" Type="http://schemas.openxmlformats.org/officeDocument/2006/relationships/tags" Target="../tags/tag190.xml" /><Relationship Id="rId22" Type="http://schemas.openxmlformats.org/officeDocument/2006/relationships/tags" Target="../tags/tag191.xml" /><Relationship Id="rId23" Type="http://schemas.openxmlformats.org/officeDocument/2006/relationships/tags" Target="../tags/tag192.xml" /><Relationship Id="rId24" Type="http://schemas.openxmlformats.org/officeDocument/2006/relationships/tags" Target="../tags/tag193.xml" /><Relationship Id="rId25" Type="http://schemas.openxmlformats.org/officeDocument/2006/relationships/tags" Target="../tags/tag194.xml" /><Relationship Id="rId26" Type="http://schemas.openxmlformats.org/officeDocument/2006/relationships/tags" Target="../tags/tag195.xml" /><Relationship Id="rId27" Type="http://schemas.openxmlformats.org/officeDocument/2006/relationships/tags" Target="../tags/tag196.xml" /><Relationship Id="rId28" Type="http://schemas.openxmlformats.org/officeDocument/2006/relationships/tags" Target="../tags/tag197.xml" /><Relationship Id="rId29" Type="http://schemas.openxmlformats.org/officeDocument/2006/relationships/tags" Target="../tags/tag198.xml" /><Relationship Id="rId3" Type="http://schemas.openxmlformats.org/officeDocument/2006/relationships/tags" Target="../tags/tag172.xml" /><Relationship Id="rId30" Type="http://schemas.openxmlformats.org/officeDocument/2006/relationships/tags" Target="../tags/tag199.xml" /><Relationship Id="rId31" Type="http://schemas.openxmlformats.org/officeDocument/2006/relationships/tags" Target="../tags/tag200.xml" /><Relationship Id="rId32" Type="http://schemas.openxmlformats.org/officeDocument/2006/relationships/tags" Target="../tags/tag201.xml" /><Relationship Id="rId33" Type="http://schemas.openxmlformats.org/officeDocument/2006/relationships/tags" Target="../tags/tag202.xml" /><Relationship Id="rId34" Type="http://schemas.openxmlformats.org/officeDocument/2006/relationships/tags" Target="../tags/tag203.xml" /><Relationship Id="rId4" Type="http://schemas.openxmlformats.org/officeDocument/2006/relationships/tags" Target="../tags/tag173.xml" /><Relationship Id="rId5" Type="http://schemas.openxmlformats.org/officeDocument/2006/relationships/tags" Target="../tags/tag174.xml" /><Relationship Id="rId6" Type="http://schemas.openxmlformats.org/officeDocument/2006/relationships/tags" Target="../tags/tag175.xml" /><Relationship Id="rId7" Type="http://schemas.openxmlformats.org/officeDocument/2006/relationships/tags" Target="../tags/tag176.xml" /><Relationship Id="rId8" Type="http://schemas.openxmlformats.org/officeDocument/2006/relationships/tags" Target="../tags/tag177.xml" /><Relationship Id="rId9" Type="http://schemas.openxmlformats.org/officeDocument/2006/relationships/tags" Target="../tags/tag17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08.xml" /><Relationship Id="rId11" Type="http://schemas.openxmlformats.org/officeDocument/2006/relationships/tags" Target="../tags/tag209.xml" /><Relationship Id="rId12" Type="http://schemas.openxmlformats.org/officeDocument/2006/relationships/tags" Target="../tags/tag210.xml" /><Relationship Id="rId13" Type="http://schemas.openxmlformats.org/officeDocument/2006/relationships/tags" Target="../tags/tag211.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12.xml" /><Relationship Id="rId17" Type="http://schemas.openxmlformats.org/officeDocument/2006/relationships/tags" Target="../tags/tag213.xml" /><Relationship Id="rId2" Type="http://schemas.openxmlformats.org/officeDocument/2006/relationships/notesSlide" Target="../notesSlides/notesSlide3.xml" /><Relationship Id="rId3" Type="http://schemas.openxmlformats.org/officeDocument/2006/relationships/image" Target="../media/image20.png" /><Relationship Id="rId4" Type="http://schemas.openxmlformats.org/officeDocument/2006/relationships/tags" Target="../tags/tag204.xml" /><Relationship Id="rId5" Type="http://schemas.openxmlformats.org/officeDocument/2006/relationships/tags" Target="../tags/tag205.xml" /><Relationship Id="rId6" Type="http://schemas.openxmlformats.org/officeDocument/2006/relationships/image" Target="../media/image21.png" /><Relationship Id="rId7" Type="http://schemas.openxmlformats.org/officeDocument/2006/relationships/tags" Target="../tags/tag206.xml" /><Relationship Id="rId8" Type="http://schemas.openxmlformats.org/officeDocument/2006/relationships/image" Target="../media/image22.png" /><Relationship Id="rId9" Type="http://schemas.openxmlformats.org/officeDocument/2006/relationships/tags" Target="../tags/tag207.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tags" Target="../tags/tag220.xml" /><Relationship Id="rId11" Type="http://schemas.openxmlformats.org/officeDocument/2006/relationships/tags" Target="../tags/tag221.xml" /><Relationship Id="rId12" Type="http://schemas.openxmlformats.org/officeDocument/2006/relationships/tags" Target="../tags/tag222.xml" /><Relationship Id="rId13" Type="http://schemas.openxmlformats.org/officeDocument/2006/relationships/tags" Target="../tags/tag223.xml" /><Relationship Id="rId14" Type="http://schemas.openxmlformats.org/officeDocument/2006/relationships/tags" Target="../tags/tag224.xml" /><Relationship Id="rId15" Type="http://schemas.openxmlformats.org/officeDocument/2006/relationships/tags" Target="../tags/tag225.xml" /><Relationship Id="rId16" Type="http://schemas.openxmlformats.org/officeDocument/2006/relationships/tags" Target="../tags/tag226.xml" /><Relationship Id="rId17" Type="http://schemas.openxmlformats.org/officeDocument/2006/relationships/tags" Target="../tags/tag227.xml" /><Relationship Id="rId18" Type="http://schemas.openxmlformats.org/officeDocument/2006/relationships/tags" Target="../tags/tag228.xml" /><Relationship Id="rId19" Type="http://schemas.openxmlformats.org/officeDocument/2006/relationships/tags" Target="../tags/tag229.xml" /><Relationship Id="rId2" Type="http://schemas.openxmlformats.org/officeDocument/2006/relationships/notesSlide" Target="../notesSlides/notesSlide4.xml" /><Relationship Id="rId20" Type="http://schemas.openxmlformats.org/officeDocument/2006/relationships/tags" Target="../tags/tag230.xml" /><Relationship Id="rId21" Type="http://schemas.openxmlformats.org/officeDocument/2006/relationships/tags" Target="../tags/tag231.xml" /><Relationship Id="rId22" Type="http://schemas.openxmlformats.org/officeDocument/2006/relationships/tags" Target="../tags/tag232.xml" /><Relationship Id="rId23" Type="http://schemas.openxmlformats.org/officeDocument/2006/relationships/tags" Target="../tags/tag233.xml" /><Relationship Id="rId24" Type="http://schemas.openxmlformats.org/officeDocument/2006/relationships/tags" Target="../tags/tag234.xml" /><Relationship Id="rId25" Type="http://schemas.openxmlformats.org/officeDocument/2006/relationships/tags" Target="../tags/tag235.xml" /><Relationship Id="rId26" Type="http://schemas.openxmlformats.org/officeDocument/2006/relationships/tags" Target="../tags/tag236.xml" /><Relationship Id="rId27" Type="http://schemas.openxmlformats.org/officeDocument/2006/relationships/tags" Target="../tags/tag237.xml" /><Relationship Id="rId28" Type="http://schemas.openxmlformats.org/officeDocument/2006/relationships/tags" Target="../tags/tag238.xml" /><Relationship Id="rId29" Type="http://schemas.openxmlformats.org/officeDocument/2006/relationships/tags" Target="../tags/tag239.xml" /><Relationship Id="rId3" Type="http://schemas.openxmlformats.org/officeDocument/2006/relationships/tags" Target="../tags/tag214.xml" /><Relationship Id="rId30" Type="http://schemas.openxmlformats.org/officeDocument/2006/relationships/tags" Target="../tags/tag240.xml" /><Relationship Id="rId31" Type="http://schemas.openxmlformats.org/officeDocument/2006/relationships/tags" Target="../tags/tag241.xml" /><Relationship Id="rId32" Type="http://schemas.openxmlformats.org/officeDocument/2006/relationships/tags" Target="../tags/tag242.xml" /><Relationship Id="rId33" Type="http://schemas.openxmlformats.org/officeDocument/2006/relationships/tags" Target="../tags/tag243.xml" /><Relationship Id="rId34" Type="http://schemas.openxmlformats.org/officeDocument/2006/relationships/tags" Target="../tags/tag244.xml" /><Relationship Id="rId35" Type="http://schemas.openxmlformats.org/officeDocument/2006/relationships/tags" Target="../tags/tag245.xml" /><Relationship Id="rId36" Type="http://schemas.openxmlformats.org/officeDocument/2006/relationships/tags" Target="../tags/tag246.xml" /><Relationship Id="rId37" Type="http://schemas.openxmlformats.org/officeDocument/2006/relationships/tags" Target="../tags/tag247.xml" /><Relationship Id="rId38" Type="http://schemas.openxmlformats.org/officeDocument/2006/relationships/tags" Target="../tags/tag248.xml" /><Relationship Id="rId39" Type="http://schemas.openxmlformats.org/officeDocument/2006/relationships/tags" Target="../tags/tag249.xml" /><Relationship Id="rId4" Type="http://schemas.openxmlformats.org/officeDocument/2006/relationships/tags" Target="../tags/tag215.xml" /><Relationship Id="rId40" Type="http://schemas.openxmlformats.org/officeDocument/2006/relationships/tags" Target="../tags/tag250.xml" /><Relationship Id="rId41" Type="http://schemas.openxmlformats.org/officeDocument/2006/relationships/tags" Target="../tags/tag251.xml" /><Relationship Id="rId42" Type="http://schemas.openxmlformats.org/officeDocument/2006/relationships/tags" Target="../tags/tag252.xml" /><Relationship Id="rId43" Type="http://schemas.openxmlformats.org/officeDocument/2006/relationships/tags" Target="../tags/tag253.xml" /><Relationship Id="rId44" Type="http://schemas.openxmlformats.org/officeDocument/2006/relationships/tags" Target="../tags/tag254.xml" /><Relationship Id="rId45" Type="http://schemas.openxmlformats.org/officeDocument/2006/relationships/tags" Target="../tags/tag255.xml" /><Relationship Id="rId46" Type="http://schemas.openxmlformats.org/officeDocument/2006/relationships/tags" Target="../tags/tag256.xml" /><Relationship Id="rId47" Type="http://schemas.openxmlformats.org/officeDocument/2006/relationships/tags" Target="../tags/tag257.xml" /><Relationship Id="rId5" Type="http://schemas.openxmlformats.org/officeDocument/2006/relationships/tags" Target="../tags/tag216.xml" /><Relationship Id="rId6" Type="http://schemas.openxmlformats.org/officeDocument/2006/relationships/tags" Target="../tags/tag217.xml" /><Relationship Id="rId7" Type="http://schemas.openxmlformats.org/officeDocument/2006/relationships/tags" Target="../tags/tag218.xml" /><Relationship Id="rId8" Type="http://schemas.openxmlformats.org/officeDocument/2006/relationships/tags" Target="../tags/tag219.xml" /><Relationship Id="rId9" Type="http://schemas.openxmlformats.org/officeDocument/2006/relationships/image" Target="../media/image29.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62.xml" /><Relationship Id="rId11" Type="http://schemas.openxmlformats.org/officeDocument/2006/relationships/tags" Target="../tags/tag263.xml" /><Relationship Id="rId12" Type="http://schemas.openxmlformats.org/officeDocument/2006/relationships/tags" Target="../tags/tag264.xml" /><Relationship Id="rId13" Type="http://schemas.openxmlformats.org/officeDocument/2006/relationships/tags" Target="../tags/tag265.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66.xml" /><Relationship Id="rId17" Type="http://schemas.openxmlformats.org/officeDocument/2006/relationships/tags" Target="../tags/tag267.xml" /><Relationship Id="rId2" Type="http://schemas.openxmlformats.org/officeDocument/2006/relationships/notesSlide" Target="../notesSlides/notesSlide5.xml" /><Relationship Id="rId3" Type="http://schemas.openxmlformats.org/officeDocument/2006/relationships/image" Target="../media/image20.png" /><Relationship Id="rId4" Type="http://schemas.openxmlformats.org/officeDocument/2006/relationships/tags" Target="../tags/tag258.xml" /><Relationship Id="rId5" Type="http://schemas.openxmlformats.org/officeDocument/2006/relationships/tags" Target="../tags/tag259.xml" /><Relationship Id="rId6" Type="http://schemas.openxmlformats.org/officeDocument/2006/relationships/image" Target="../media/image21.png" /><Relationship Id="rId7" Type="http://schemas.openxmlformats.org/officeDocument/2006/relationships/tags" Target="../tags/tag260.xml" /><Relationship Id="rId8" Type="http://schemas.openxmlformats.org/officeDocument/2006/relationships/image" Target="../media/image22.png" /><Relationship Id="rId9" Type="http://schemas.openxmlformats.org/officeDocument/2006/relationships/tags" Target="../tags/tag261.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72.xml" /><Relationship Id="rId11" Type="http://schemas.openxmlformats.org/officeDocument/2006/relationships/tags" Target="../tags/tag273.xml" /><Relationship Id="rId12" Type="http://schemas.openxmlformats.org/officeDocument/2006/relationships/tags" Target="../tags/tag274.xml" /><Relationship Id="rId2" Type="http://schemas.openxmlformats.org/officeDocument/2006/relationships/notesSlide" Target="../notesSlides/notesSlide6.xml" /><Relationship Id="rId3" Type="http://schemas.openxmlformats.org/officeDocument/2006/relationships/image" Target="../media/image20.png" /><Relationship Id="rId4" Type="http://schemas.openxmlformats.org/officeDocument/2006/relationships/tags" Target="../tags/tag268.xml" /><Relationship Id="rId5" Type="http://schemas.openxmlformats.org/officeDocument/2006/relationships/tags" Target="../tags/tag269.xml" /><Relationship Id="rId6" Type="http://schemas.openxmlformats.org/officeDocument/2006/relationships/image" Target="../media/image21.png" /><Relationship Id="rId7" Type="http://schemas.openxmlformats.org/officeDocument/2006/relationships/tags" Target="../tags/tag270.xml" /><Relationship Id="rId8" Type="http://schemas.openxmlformats.org/officeDocument/2006/relationships/image" Target="../media/image22.png" /><Relationship Id="rId9" Type="http://schemas.openxmlformats.org/officeDocument/2006/relationships/tags" Target="../tags/tag271.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79.xml" /><Relationship Id="rId11" Type="http://schemas.openxmlformats.org/officeDocument/2006/relationships/tags" Target="../tags/tag280.xml" /><Relationship Id="rId12" Type="http://schemas.openxmlformats.org/officeDocument/2006/relationships/tags" Target="../tags/tag281.xml" /><Relationship Id="rId2" Type="http://schemas.openxmlformats.org/officeDocument/2006/relationships/notesSlide" Target="../notesSlides/notesSlide7.xml" /><Relationship Id="rId3" Type="http://schemas.openxmlformats.org/officeDocument/2006/relationships/image" Target="../media/image20.png" /><Relationship Id="rId4" Type="http://schemas.openxmlformats.org/officeDocument/2006/relationships/tags" Target="../tags/tag275.xml" /><Relationship Id="rId5" Type="http://schemas.openxmlformats.org/officeDocument/2006/relationships/tags" Target="../tags/tag276.xml" /><Relationship Id="rId6" Type="http://schemas.openxmlformats.org/officeDocument/2006/relationships/image" Target="../media/image21.png" /><Relationship Id="rId7" Type="http://schemas.openxmlformats.org/officeDocument/2006/relationships/tags" Target="../tags/tag277.xml" /><Relationship Id="rId8" Type="http://schemas.openxmlformats.org/officeDocument/2006/relationships/image" Target="../media/image22.png" /><Relationship Id="rId9" Type="http://schemas.openxmlformats.org/officeDocument/2006/relationships/tags" Target="../tags/tag27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86.xml" /><Relationship Id="rId11" Type="http://schemas.openxmlformats.org/officeDocument/2006/relationships/tags" Target="../tags/tag287.xml" /><Relationship Id="rId12" Type="http://schemas.openxmlformats.org/officeDocument/2006/relationships/tags" Target="../tags/tag288.xml" /><Relationship Id="rId2" Type="http://schemas.openxmlformats.org/officeDocument/2006/relationships/notesSlide" Target="../notesSlides/notesSlide8.xml" /><Relationship Id="rId3" Type="http://schemas.openxmlformats.org/officeDocument/2006/relationships/image" Target="../media/image20.png" /><Relationship Id="rId4" Type="http://schemas.openxmlformats.org/officeDocument/2006/relationships/tags" Target="../tags/tag282.xml" /><Relationship Id="rId5" Type="http://schemas.openxmlformats.org/officeDocument/2006/relationships/tags" Target="../tags/tag283.xml" /><Relationship Id="rId6" Type="http://schemas.openxmlformats.org/officeDocument/2006/relationships/image" Target="../media/image21.png" /><Relationship Id="rId7" Type="http://schemas.openxmlformats.org/officeDocument/2006/relationships/tags" Target="../tags/tag284.xml" /><Relationship Id="rId8" Type="http://schemas.openxmlformats.org/officeDocument/2006/relationships/image" Target="../media/image22.png" /><Relationship Id="rId9" Type="http://schemas.openxmlformats.org/officeDocument/2006/relationships/tags" Target="../tags/tag28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93.xml" /><Relationship Id="rId11" Type="http://schemas.openxmlformats.org/officeDocument/2006/relationships/tags" Target="../tags/tag294.xml" /><Relationship Id="rId12" Type="http://schemas.openxmlformats.org/officeDocument/2006/relationships/tags" Target="../tags/tag295.xml" /><Relationship Id="rId13" Type="http://schemas.openxmlformats.org/officeDocument/2006/relationships/tags" Target="../tags/tag296.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97.xml" /><Relationship Id="rId17" Type="http://schemas.openxmlformats.org/officeDocument/2006/relationships/tags" Target="../tags/tag298.xml" /><Relationship Id="rId2" Type="http://schemas.openxmlformats.org/officeDocument/2006/relationships/notesSlide" Target="../notesSlides/notesSlide9.xml" /><Relationship Id="rId3" Type="http://schemas.openxmlformats.org/officeDocument/2006/relationships/image" Target="../media/image20.png" /><Relationship Id="rId4" Type="http://schemas.openxmlformats.org/officeDocument/2006/relationships/tags" Target="../tags/tag289.xml" /><Relationship Id="rId5" Type="http://schemas.openxmlformats.org/officeDocument/2006/relationships/tags" Target="../tags/tag290.xml" /><Relationship Id="rId6" Type="http://schemas.openxmlformats.org/officeDocument/2006/relationships/image" Target="../media/image21.png" /><Relationship Id="rId7" Type="http://schemas.openxmlformats.org/officeDocument/2006/relationships/tags" Target="../tags/tag291.xml" /><Relationship Id="rId8" Type="http://schemas.openxmlformats.org/officeDocument/2006/relationships/image" Target="../media/image22.png" /><Relationship Id="rId9" Type="http://schemas.openxmlformats.org/officeDocument/2006/relationships/tags" Target="../tags/tag29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03.xml" /><Relationship Id="rId11" Type="http://schemas.openxmlformats.org/officeDocument/2006/relationships/tags" Target="../tags/tag304.xml" /><Relationship Id="rId12" Type="http://schemas.openxmlformats.org/officeDocument/2006/relationships/tags" Target="../tags/tag305.xml" /><Relationship Id="rId2" Type="http://schemas.openxmlformats.org/officeDocument/2006/relationships/notesSlide" Target="../notesSlides/notesSlide10.xml" /><Relationship Id="rId3" Type="http://schemas.openxmlformats.org/officeDocument/2006/relationships/image" Target="../media/image20.png" /><Relationship Id="rId4" Type="http://schemas.openxmlformats.org/officeDocument/2006/relationships/tags" Target="../tags/tag299.xml" /><Relationship Id="rId5" Type="http://schemas.openxmlformats.org/officeDocument/2006/relationships/tags" Target="../tags/tag300.xml" /><Relationship Id="rId6" Type="http://schemas.openxmlformats.org/officeDocument/2006/relationships/image" Target="../media/image21.png" /><Relationship Id="rId7" Type="http://schemas.openxmlformats.org/officeDocument/2006/relationships/tags" Target="../tags/tag301.xml" /><Relationship Id="rId8" Type="http://schemas.openxmlformats.org/officeDocument/2006/relationships/image" Target="../media/image22.png" /><Relationship Id="rId9" Type="http://schemas.openxmlformats.org/officeDocument/2006/relationships/tags" Target="../tags/tag30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10.xml" /><Relationship Id="rId11" Type="http://schemas.openxmlformats.org/officeDocument/2006/relationships/tags" Target="../tags/tag311.xml" /><Relationship Id="rId12" Type="http://schemas.openxmlformats.org/officeDocument/2006/relationships/tags" Target="../tags/tag312.xml" /><Relationship Id="rId2" Type="http://schemas.openxmlformats.org/officeDocument/2006/relationships/notesSlide" Target="../notesSlides/notesSlide11.xml" /><Relationship Id="rId3" Type="http://schemas.openxmlformats.org/officeDocument/2006/relationships/image" Target="../media/image20.png" /><Relationship Id="rId4" Type="http://schemas.openxmlformats.org/officeDocument/2006/relationships/tags" Target="../tags/tag306.xml" /><Relationship Id="rId5" Type="http://schemas.openxmlformats.org/officeDocument/2006/relationships/tags" Target="../tags/tag307.xml" /><Relationship Id="rId6" Type="http://schemas.openxmlformats.org/officeDocument/2006/relationships/image" Target="../media/image21.png" /><Relationship Id="rId7" Type="http://schemas.openxmlformats.org/officeDocument/2006/relationships/tags" Target="../tags/tag308.xml" /><Relationship Id="rId8" Type="http://schemas.openxmlformats.org/officeDocument/2006/relationships/image" Target="../media/image22.png" /><Relationship Id="rId9" Type="http://schemas.openxmlformats.org/officeDocument/2006/relationships/tags" Target="../tags/tag30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17.xml" /><Relationship Id="rId11" Type="http://schemas.openxmlformats.org/officeDocument/2006/relationships/tags" Target="../tags/tag318.xml" /><Relationship Id="rId12" Type="http://schemas.openxmlformats.org/officeDocument/2006/relationships/tags" Target="../tags/tag319.xml" /><Relationship Id="rId2" Type="http://schemas.openxmlformats.org/officeDocument/2006/relationships/notesSlide" Target="../notesSlides/notesSlide12.xml" /><Relationship Id="rId3" Type="http://schemas.openxmlformats.org/officeDocument/2006/relationships/image" Target="../media/image20.png" /><Relationship Id="rId4" Type="http://schemas.openxmlformats.org/officeDocument/2006/relationships/tags" Target="../tags/tag313.xml" /><Relationship Id="rId5" Type="http://schemas.openxmlformats.org/officeDocument/2006/relationships/tags" Target="../tags/tag314.xml" /><Relationship Id="rId6" Type="http://schemas.openxmlformats.org/officeDocument/2006/relationships/image" Target="../media/image21.png" /><Relationship Id="rId7" Type="http://schemas.openxmlformats.org/officeDocument/2006/relationships/tags" Target="../tags/tag315.xml" /><Relationship Id="rId8" Type="http://schemas.openxmlformats.org/officeDocument/2006/relationships/image" Target="../media/image22.png" /><Relationship Id="rId9" Type="http://schemas.openxmlformats.org/officeDocument/2006/relationships/tags" Target="../tags/tag3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4620214015301005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ctrTitle"/>
            <p:custDataLst>
              <p:tags r:id="rId3"/>
            </p:custDataLst>
          </p:nvPr>
        </p:nvSpPr>
        <p:spPr/>
        <p:txBody>
          <a:bodyPr/>
          <a:lstStyle/>
          <a:p>
            <a:r>
              <a:rPr lang="zh-CN" altLang="en-US" sz="4800">
                <a:solidFill>
                  <a:schemeClr val="accent1"/>
                </a:solidFill>
                <a:latin typeface="仿宋" panose="02010609060101010101" charset="-122"/>
                <a:ea typeface="微软雅黑"/>
              </a:rPr>
              <a:t>核心素养视域下的小学英语学科实践活动课程设计与实施</a:t>
            </a:r>
            <a:endParaRPr lang="zh-CN" altLang="en-US" sz="4800">
              <a:solidFill>
                <a:schemeClr val="accent1"/>
              </a:solidFill>
              <a:latin typeface="仿宋" panose="02010609060101010101" charset="-122"/>
              <a:ea typeface="微软雅黑"/>
            </a:endParaRPr>
          </a:p>
        </p:txBody>
      </p:sp>
      <p:sp>
        <p:nvSpPr>
          <p:cNvPr id="6" name="副标题 5"/>
          <p:cNvSpPr>
            <a:spLocks noGrp="1"/>
          </p:cNvSpPr>
          <p:nvPr>
            <p:ph type="subTitle" idx="1"/>
            <p:custDataLst>
              <p:tags r:id="rId4"/>
            </p:custDataLst>
          </p:nvPr>
        </p:nvSpPr>
        <p:spPr>
          <a:xfrm>
            <a:off x="3190288" y="3271167"/>
            <a:ext cx="5821200" cy="414000"/>
          </a:xfrm>
        </p:spPr>
        <p:txBody>
          <a:bodyPr>
            <a:noAutofit/>
          </a:bodyPr>
          <a:lstStyle/>
          <a:p>
            <a:r>
              <a:rPr lang="zh-CN" altLang="zh-CN" sz="2400">
                <a:solidFill>
                  <a:schemeClr val="tx1"/>
                </a:solidFill>
                <a:latin typeface="仿宋" panose="02010609060101010101" charset="-122"/>
              </a:rPr>
              <a:t>读书笔记</a:t>
            </a:r>
            <a:endParaRPr lang="zh-CN" altLang="zh-CN" sz="2400">
              <a:solidFill>
                <a:schemeClr val="tx1"/>
              </a:solidFill>
              <a:latin typeface="仿宋" panose="02010609060101010101" charset="-122"/>
            </a:endParaRPr>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3"/>
          <p:cNvSpPr/>
          <p:nvPr>
            <p:custDataLst>
              <p:tags r:id="rId3"/>
            </p:custDataLst>
          </p:nvPr>
        </p:nvSpPr>
        <p:spPr>
          <a:xfrm>
            <a:off x="1718800" y="1563700"/>
            <a:ext cx="3755384" cy="1070212"/>
          </a:xfrm>
          <a:prstGeom prst="roundRect">
            <a:avLst>
              <a:gd name="adj" fmla="val 50000"/>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0" name="椭圆 29"/>
          <p:cNvSpPr/>
          <p:nvPr>
            <p:custDataLst>
              <p:tags r:id="rId4"/>
            </p:custDataLst>
          </p:nvPr>
        </p:nvSpPr>
        <p:spPr>
          <a:xfrm>
            <a:off x="1410270" y="1487170"/>
            <a:ext cx="1213630" cy="1213630"/>
          </a:xfrm>
          <a:prstGeom prst="ellipse">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9" name="椭圆 8"/>
          <p:cNvSpPr/>
          <p:nvPr>
            <p:custDataLst>
              <p:tags r:id="rId5"/>
            </p:custDataLst>
          </p:nvPr>
        </p:nvSpPr>
        <p:spPr>
          <a:xfrm>
            <a:off x="1493429" y="1572136"/>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3" name="文本框 32"/>
          <p:cNvSpPr txBox="1"/>
          <p:nvPr>
            <p:custDataLst>
              <p:tags r:id="rId6"/>
            </p:custDataLst>
          </p:nvPr>
        </p:nvSpPr>
        <p:spPr>
          <a:xfrm>
            <a:off x="1410335" y="1818005"/>
            <a:ext cx="1126490" cy="572135"/>
          </a:xfrm>
          <a:prstGeom prst="rect">
            <a:avLst/>
          </a:prstGeom>
          <a:noFill/>
        </p:spPr>
        <p:txBody>
          <a:bodyPr wrap="square" b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rPr>
              <a:t>01</a:t>
            </a:r>
            <a:endPar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endParaRPr>
          </a:p>
        </p:txBody>
      </p:sp>
      <p:sp>
        <p:nvSpPr>
          <p:cNvPr id="68" name="文本框 67"/>
          <p:cNvSpPr txBox="1"/>
          <p:nvPr>
            <p:custDataLst>
              <p:tags r:id="rId7"/>
            </p:custDataLst>
          </p:nvPr>
        </p:nvSpPr>
        <p:spPr>
          <a:xfrm>
            <a:off x="2539365" y="1568450"/>
            <a:ext cx="2933065" cy="10706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思维导图</a:t>
            </a:r>
            <a:endParaRPr lang="zh-CN" altLang="en-US" sz="2000" spc="300">
              <a:solidFill>
                <a:srgbClr val="FFFFFF"/>
              </a:solidFill>
              <a:uFillTx/>
              <a:latin typeface="仿宋" panose="02010609060101010101" charset="-122"/>
              <a:ea typeface="微软雅黑"/>
            </a:endParaRPr>
          </a:p>
        </p:txBody>
      </p:sp>
      <p:sp>
        <p:nvSpPr>
          <p:cNvPr id="35" name="圆角矩形 34"/>
          <p:cNvSpPr/>
          <p:nvPr>
            <p:custDataLst>
              <p:tags r:id="rId8"/>
            </p:custDataLst>
          </p:nvPr>
        </p:nvSpPr>
        <p:spPr>
          <a:xfrm>
            <a:off x="1718197" y="3163595"/>
            <a:ext cx="3755384" cy="1070212"/>
          </a:xfrm>
          <a:prstGeom prst="roundRect">
            <a:avLst>
              <a:gd name="adj" fmla="val 50000"/>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6" name="椭圆 35"/>
          <p:cNvSpPr/>
          <p:nvPr>
            <p:custDataLst>
              <p:tags r:id="rId9"/>
            </p:custDataLst>
          </p:nvPr>
        </p:nvSpPr>
        <p:spPr>
          <a:xfrm>
            <a:off x="1409668" y="3087065"/>
            <a:ext cx="1213630" cy="1213630"/>
          </a:xfrm>
          <a:prstGeom prst="ellipse">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 name="椭圆 9"/>
          <p:cNvSpPr/>
          <p:nvPr>
            <p:custDataLst>
              <p:tags r:id="rId10"/>
            </p:custDataLst>
          </p:nvPr>
        </p:nvSpPr>
        <p:spPr>
          <a:xfrm>
            <a:off x="1492826" y="3172031"/>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59" name="文本框 58"/>
          <p:cNvSpPr txBox="1"/>
          <p:nvPr>
            <p:custDataLst>
              <p:tags r:id="rId11"/>
            </p:custDataLst>
          </p:nvPr>
        </p:nvSpPr>
        <p:spPr>
          <a:xfrm>
            <a:off x="2538730" y="3180715"/>
            <a:ext cx="2934970" cy="10833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精彩摘录</a:t>
            </a:r>
            <a:endParaRPr lang="zh-CN" altLang="en-US" sz="2000" spc="300">
              <a:solidFill>
                <a:srgbClr val="FFFFFF"/>
              </a:solidFill>
              <a:uFillTx/>
              <a:latin typeface="仿宋" panose="02010609060101010101" charset="-122"/>
              <a:ea typeface="微软雅黑"/>
            </a:endParaRPr>
          </a:p>
        </p:txBody>
      </p:sp>
      <p:sp>
        <p:nvSpPr>
          <p:cNvPr id="60" name="圆角矩形 59"/>
          <p:cNvSpPr/>
          <p:nvPr>
            <p:custDataLst>
              <p:tags r:id="rId12"/>
            </p:custDataLst>
          </p:nvPr>
        </p:nvSpPr>
        <p:spPr>
          <a:xfrm>
            <a:off x="1717595" y="4820134"/>
            <a:ext cx="3755384" cy="1070212"/>
          </a:xfrm>
          <a:prstGeom prst="roundRect">
            <a:avLst>
              <a:gd name="adj" fmla="val 50000"/>
            </a:avLst>
          </a:prstGeom>
          <a:solidFill>
            <a:srgbClr val="56CA9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61" name="椭圆 60"/>
          <p:cNvSpPr/>
          <p:nvPr>
            <p:custDataLst>
              <p:tags r:id="rId13"/>
            </p:custDataLst>
          </p:nvPr>
        </p:nvSpPr>
        <p:spPr>
          <a:xfrm>
            <a:off x="1409065" y="4743604"/>
            <a:ext cx="1213630" cy="1213630"/>
          </a:xfrm>
          <a:prstGeom prst="ellipse">
            <a:avLst/>
          </a:prstGeom>
          <a:solidFill>
            <a:srgbClr val="56CA9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62" name="椭圆 61"/>
          <p:cNvSpPr/>
          <p:nvPr>
            <p:custDataLst>
              <p:tags r:id="rId14"/>
            </p:custDataLst>
          </p:nvPr>
        </p:nvSpPr>
        <p:spPr>
          <a:xfrm>
            <a:off x="1492223" y="4828570"/>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67" name="文本框 66"/>
          <p:cNvSpPr txBox="1"/>
          <p:nvPr>
            <p:custDataLst>
              <p:tags r:id="rId15"/>
            </p:custDataLst>
          </p:nvPr>
        </p:nvSpPr>
        <p:spPr>
          <a:xfrm>
            <a:off x="2538095" y="4810760"/>
            <a:ext cx="2934970" cy="106743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目录分析</a:t>
            </a:r>
            <a:endParaRPr lang="zh-CN" altLang="en-US" sz="2000" spc="300">
              <a:solidFill>
                <a:srgbClr val="FFFFFF"/>
              </a:solidFill>
              <a:uFillTx/>
              <a:latin typeface="仿宋" panose="02010609060101010101" charset="-122"/>
              <a:ea typeface="微软雅黑"/>
            </a:endParaRPr>
          </a:p>
        </p:txBody>
      </p:sp>
      <p:sp>
        <p:nvSpPr>
          <p:cNvPr id="69" name="圆角矩形 68"/>
          <p:cNvSpPr/>
          <p:nvPr>
            <p:custDataLst>
              <p:tags r:id="rId16"/>
            </p:custDataLst>
          </p:nvPr>
        </p:nvSpPr>
        <p:spPr>
          <a:xfrm>
            <a:off x="6911981" y="1572136"/>
            <a:ext cx="3755384" cy="1070212"/>
          </a:xfrm>
          <a:prstGeom prst="roundRect">
            <a:avLst>
              <a:gd name="adj" fmla="val 50000"/>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0" name="椭圆 69"/>
          <p:cNvSpPr/>
          <p:nvPr>
            <p:custDataLst>
              <p:tags r:id="rId17"/>
            </p:custDataLst>
          </p:nvPr>
        </p:nvSpPr>
        <p:spPr>
          <a:xfrm>
            <a:off x="6603451" y="1495606"/>
            <a:ext cx="1213630" cy="1213630"/>
          </a:xfrm>
          <a:prstGeom prst="ellipse">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1" name="椭圆 70"/>
          <p:cNvSpPr/>
          <p:nvPr>
            <p:custDataLst>
              <p:tags r:id="rId18"/>
            </p:custDataLst>
          </p:nvPr>
        </p:nvSpPr>
        <p:spPr>
          <a:xfrm>
            <a:off x="6686609" y="1580573"/>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5" name="文本框 74"/>
          <p:cNvSpPr txBox="1"/>
          <p:nvPr>
            <p:custDataLst>
              <p:tags r:id="rId19"/>
            </p:custDataLst>
          </p:nvPr>
        </p:nvSpPr>
        <p:spPr>
          <a:xfrm>
            <a:off x="7733030" y="1534160"/>
            <a:ext cx="2933065" cy="112077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内容摘要</a:t>
            </a:r>
            <a:endParaRPr lang="zh-CN" altLang="en-US" sz="2000" spc="300">
              <a:solidFill>
                <a:srgbClr val="FFFFFF"/>
              </a:solidFill>
              <a:uFillTx/>
              <a:latin typeface="仿宋" panose="02010609060101010101" charset="-122"/>
              <a:ea typeface="微软雅黑"/>
            </a:endParaRPr>
          </a:p>
        </p:txBody>
      </p:sp>
      <p:sp>
        <p:nvSpPr>
          <p:cNvPr id="76" name="圆角矩形 75"/>
          <p:cNvSpPr/>
          <p:nvPr>
            <p:custDataLst>
              <p:tags r:id="rId20"/>
            </p:custDataLst>
          </p:nvPr>
        </p:nvSpPr>
        <p:spPr>
          <a:xfrm>
            <a:off x="6911378" y="3172031"/>
            <a:ext cx="3755384" cy="1070212"/>
          </a:xfrm>
          <a:prstGeom prst="roundRect">
            <a:avLst>
              <a:gd name="adj" fmla="val 50000"/>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7" name="椭圆 76"/>
          <p:cNvSpPr/>
          <p:nvPr>
            <p:custDataLst>
              <p:tags r:id="rId21"/>
            </p:custDataLst>
          </p:nvPr>
        </p:nvSpPr>
        <p:spPr>
          <a:xfrm>
            <a:off x="6602848" y="3095501"/>
            <a:ext cx="1213630" cy="1213630"/>
          </a:xfrm>
          <a:prstGeom prst="ellipse">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8" name="椭圆 77"/>
          <p:cNvSpPr/>
          <p:nvPr>
            <p:custDataLst>
              <p:tags r:id="rId22"/>
            </p:custDataLst>
          </p:nvPr>
        </p:nvSpPr>
        <p:spPr>
          <a:xfrm>
            <a:off x="6686007" y="3180468"/>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82" name="文本框 81"/>
          <p:cNvSpPr txBox="1"/>
          <p:nvPr>
            <p:custDataLst>
              <p:tags r:id="rId23"/>
            </p:custDataLst>
          </p:nvPr>
        </p:nvSpPr>
        <p:spPr>
          <a:xfrm>
            <a:off x="7732395" y="3180715"/>
            <a:ext cx="2933065" cy="106934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阅读感受</a:t>
            </a:r>
            <a:endParaRPr lang="zh-CN" altLang="en-US" sz="2000" spc="300">
              <a:solidFill>
                <a:srgbClr val="FFFFFF"/>
              </a:solidFill>
              <a:uFillTx/>
              <a:latin typeface="仿宋" panose="02010609060101010101" charset="-122"/>
              <a:ea typeface="微软雅黑"/>
            </a:endParaRPr>
          </a:p>
        </p:txBody>
      </p:sp>
      <p:sp>
        <p:nvSpPr>
          <p:cNvPr id="11" name="圆角矩形 10"/>
          <p:cNvSpPr/>
          <p:nvPr>
            <p:custDataLst>
              <p:tags r:id="rId24"/>
            </p:custDataLst>
          </p:nvPr>
        </p:nvSpPr>
        <p:spPr>
          <a:xfrm>
            <a:off x="6910775" y="4828570"/>
            <a:ext cx="3755384" cy="1070212"/>
          </a:xfrm>
          <a:prstGeom prst="roundRect">
            <a:avLst>
              <a:gd name="adj" fmla="val 50000"/>
            </a:avLst>
          </a:prstGeom>
          <a:solidFill>
            <a:srgbClr val="EC5F74"/>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84" name="椭圆 83"/>
          <p:cNvSpPr/>
          <p:nvPr>
            <p:custDataLst>
              <p:tags r:id="rId25"/>
            </p:custDataLst>
          </p:nvPr>
        </p:nvSpPr>
        <p:spPr>
          <a:xfrm>
            <a:off x="6602246" y="4752040"/>
            <a:ext cx="1213630" cy="1213630"/>
          </a:xfrm>
          <a:prstGeom prst="ellipse">
            <a:avLst/>
          </a:prstGeom>
          <a:solidFill>
            <a:srgbClr val="EC5F74"/>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85" name="椭圆 84"/>
          <p:cNvSpPr/>
          <p:nvPr>
            <p:custDataLst>
              <p:tags r:id="rId26"/>
            </p:custDataLst>
          </p:nvPr>
        </p:nvSpPr>
        <p:spPr>
          <a:xfrm>
            <a:off x="6685404" y="4837007"/>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89" name="文本框 88"/>
          <p:cNvSpPr txBox="1"/>
          <p:nvPr>
            <p:custDataLst>
              <p:tags r:id="rId27"/>
            </p:custDataLst>
          </p:nvPr>
        </p:nvSpPr>
        <p:spPr>
          <a:xfrm>
            <a:off x="7731760" y="4813300"/>
            <a:ext cx="2934335" cy="106616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作者简介</a:t>
            </a:r>
            <a:endParaRPr lang="zh-CN" altLang="en-US" sz="2000" spc="300">
              <a:solidFill>
                <a:srgbClr val="FFFFFF"/>
              </a:solidFill>
              <a:uFillTx/>
              <a:latin typeface="仿宋" panose="02010609060101010101" charset="-122"/>
              <a:ea typeface="微软雅黑"/>
            </a:endParaRPr>
          </a:p>
        </p:txBody>
      </p:sp>
      <p:sp>
        <p:nvSpPr>
          <p:cNvPr id="91" name="文本框 90"/>
          <p:cNvSpPr txBox="1"/>
          <p:nvPr>
            <p:custDataLst>
              <p:tags r:id="rId28"/>
            </p:custDataLst>
          </p:nvPr>
        </p:nvSpPr>
        <p:spPr>
          <a:xfrm>
            <a:off x="4021455" y="491490"/>
            <a:ext cx="4165600" cy="599440"/>
          </a:xfrm>
          <a:prstGeom prst="rect">
            <a:avLst/>
          </a:prstGeom>
          <a:noFill/>
        </p:spPr>
        <p:txBody>
          <a:bodyPr wrap="square"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spc="300">
                <a:solidFill>
                  <a:srgbClr val="6096E6">
                    <a:lumMod val="50000"/>
                  </a:srgbClr>
                </a:solidFill>
                <a:uFillTx/>
                <a:latin typeface="仿宋" panose="02010609060101010101" charset="-122"/>
                <a:ea typeface="微软雅黑"/>
              </a:rPr>
              <a:t>目录</a:t>
            </a:r>
            <a:endParaRPr lang="zh-CN" altLang="en-US" sz="3600" b="1" spc="300">
              <a:solidFill>
                <a:srgbClr val="6096E6">
                  <a:lumMod val="50000"/>
                </a:srgbClr>
              </a:solidFill>
              <a:uFillTx/>
              <a:latin typeface="仿宋" panose="02010609060101010101" charset="-122"/>
              <a:ea typeface="微软雅黑"/>
            </a:endParaRPr>
          </a:p>
        </p:txBody>
      </p:sp>
      <p:sp>
        <p:nvSpPr>
          <p:cNvPr id="12" name="文本框 11"/>
          <p:cNvSpPr txBox="1"/>
          <p:nvPr>
            <p:custDataLst>
              <p:tags r:id="rId29"/>
            </p:custDataLst>
          </p:nvPr>
        </p:nvSpPr>
        <p:spPr>
          <a:xfrm>
            <a:off x="1410335" y="3418205"/>
            <a:ext cx="112712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rPr>
              <a:t>03</a:t>
            </a:r>
            <a:endPar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endParaRPr>
          </a:p>
        </p:txBody>
      </p:sp>
      <p:sp>
        <p:nvSpPr>
          <p:cNvPr id="13" name="文本框 12"/>
          <p:cNvSpPr txBox="1"/>
          <p:nvPr>
            <p:custDataLst>
              <p:tags r:id="rId30"/>
            </p:custDataLst>
          </p:nvPr>
        </p:nvSpPr>
        <p:spPr>
          <a:xfrm>
            <a:off x="1409700" y="5078095"/>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6CA95">
                    <a:lumMod val="50000"/>
                  </a:srgbClr>
                </a:solidFill>
                <a:uFillTx/>
                <a:latin typeface="思源黑体 CN Bold" panose="020b0800000000000000" pitchFamily="34" charset="-122"/>
                <a:ea typeface="思源黑体 CN Bold" panose="020b0800000000000000" pitchFamily="34" charset="-122"/>
              </a:rPr>
              <a:t>05</a:t>
            </a:r>
            <a:endParaRPr lang="en-US" altLang="zh-CN" sz="3200" spc="300">
              <a:solidFill>
                <a:srgbClr val="56CA95">
                  <a:lumMod val="50000"/>
                </a:srgbClr>
              </a:solidFill>
              <a:uFillTx/>
              <a:latin typeface="思源黑体 CN Bold" panose="020b0800000000000000" pitchFamily="34" charset="-122"/>
              <a:ea typeface="思源黑体 CN Bold" panose="020b0800000000000000" pitchFamily="34" charset="-122"/>
            </a:endParaRPr>
          </a:p>
        </p:txBody>
      </p:sp>
      <p:sp>
        <p:nvSpPr>
          <p:cNvPr id="14" name="文本框 13"/>
          <p:cNvSpPr txBox="1"/>
          <p:nvPr>
            <p:custDataLst>
              <p:tags r:id="rId31"/>
            </p:custDataLst>
          </p:nvPr>
        </p:nvSpPr>
        <p:spPr>
          <a:xfrm>
            <a:off x="6603365" y="181737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rPr>
              <a:t>02</a:t>
            </a:r>
            <a:endPar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endParaRPr>
          </a:p>
        </p:txBody>
      </p:sp>
      <p:sp>
        <p:nvSpPr>
          <p:cNvPr id="15" name="文本框 14"/>
          <p:cNvSpPr txBox="1"/>
          <p:nvPr>
            <p:custDataLst>
              <p:tags r:id="rId32"/>
            </p:custDataLst>
          </p:nvPr>
        </p:nvSpPr>
        <p:spPr>
          <a:xfrm>
            <a:off x="6602730" y="3418205"/>
            <a:ext cx="1130300"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rPr>
              <a:t>04</a:t>
            </a:r>
            <a:endPar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endParaRPr>
          </a:p>
        </p:txBody>
      </p:sp>
      <p:sp>
        <p:nvSpPr>
          <p:cNvPr id="16" name="文本框 15"/>
          <p:cNvSpPr txBox="1"/>
          <p:nvPr>
            <p:custDataLst>
              <p:tags r:id="rId33"/>
            </p:custDataLst>
          </p:nvPr>
        </p:nvSpPr>
        <p:spPr>
          <a:xfrm>
            <a:off x="6603365" y="507746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EC5F74">
                    <a:lumMod val="50000"/>
                  </a:srgbClr>
                </a:solidFill>
                <a:uFillTx/>
                <a:latin typeface="思源黑体 CN Bold" panose="020b0800000000000000" pitchFamily="34" charset="-122"/>
                <a:ea typeface="思源黑体 CN Bold" panose="020b0800000000000000" pitchFamily="34" charset="-122"/>
              </a:rPr>
              <a:t>06</a:t>
            </a:r>
            <a:endParaRPr lang="en-US" altLang="zh-CN" sz="3200" spc="300">
              <a:solidFill>
                <a:srgbClr val="EC5F74">
                  <a:lumMod val="50000"/>
                </a:srgbClr>
              </a:solidFill>
              <a:uFillTx/>
              <a:latin typeface="思源黑体 CN Bold" panose="020b0800000000000000" pitchFamily="34" charset="-122"/>
              <a:ea typeface="思源黑体 CN Bold" panose="020b0800000000000000" pitchFamily="34" charset="-122"/>
            </a:endParaRPr>
          </a:p>
        </p:txBody>
      </p:sp>
    </p:spTree>
    <p:custDataLst>
      <p:tags r:id="rId34"/>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思维导图</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Freeform 1"/>
          <p:cNvSpPr/>
          <p:nvPr>
            <p:custDataLst>
              <p:tags r:id="rId3"/>
            </p:custDataLst>
          </p:nvPr>
        </p:nvSpPr>
        <p:spPr>
          <a:xfrm>
            <a:off x="858367" y="2138824"/>
            <a:ext cx="10547851" cy="1948819"/>
          </a:xfrm>
          <a:custGeom>
            <a:rect l="l" t="t" r="r" b="b"/>
            <a:pathLst>
              <a:path w="11556685" h="2135211">
                <a:moveTo>
                  <a:pt x="10959199" y="460836"/>
                </a:moveTo>
                <a:cubicBezTo>
                  <a:pt x="9495204" y="1495841"/>
                  <a:pt x="7707874" y="2104136"/>
                  <a:pt x="5778173" y="2104136"/>
                </a:cubicBezTo>
                <a:cubicBezTo>
                  <a:pt x="3848810" y="2104136"/>
                  <a:pt x="2061481" y="1495841"/>
                  <a:pt x="597148" y="460836"/>
                </a:cubicBezTo>
                <a:cubicBezTo>
                  <a:pt x="391612" y="315415"/>
                  <a:pt x="192567" y="161465"/>
                  <a:pt x="0" y="0"/>
                </a:cubicBezTo>
                <a:lnTo>
                  <a:pt x="0" y="40629"/>
                </a:lnTo>
                <a:cubicBezTo>
                  <a:pt x="192567" y="201406"/>
                  <a:pt x="391612" y="354331"/>
                  <a:pt x="597148" y="499064"/>
                </a:cubicBezTo>
                <a:cubicBezTo>
                  <a:pt x="2063194" y="1529979"/>
                  <a:pt x="3849836" y="2135211"/>
                  <a:pt x="5778173" y="2135211"/>
                </a:cubicBezTo>
                <a:cubicBezTo>
                  <a:pt x="7706499" y="2135211"/>
                  <a:pt x="9493490" y="1529979"/>
                  <a:pt x="10959199" y="499064"/>
                </a:cubicBezTo>
                <a:cubicBezTo>
                  <a:pt x="11164734" y="354331"/>
                  <a:pt x="11364117" y="201406"/>
                  <a:pt x="11556684" y="40629"/>
                </a:cubicBezTo>
                <a:lnTo>
                  <a:pt x="11556684" y="0"/>
                </a:lnTo>
                <a:cubicBezTo>
                  <a:pt x="11364117" y="161465"/>
                  <a:pt x="11165084" y="315415"/>
                  <a:pt x="10959199" y="460836"/>
                </a:cubicBezTo>
                <a:lnTo>
                  <a:pt x="10959199" y="460836"/>
                </a:lnTo>
                <a:close/>
              </a:path>
            </a:pathLst>
          </a:custGeom>
          <a:solidFill>
            <a:srgbClr val="A1A1A1"/>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2"/>
          <p:cNvSpPr/>
          <p:nvPr>
            <p:custDataLst>
              <p:tags r:id="rId4"/>
            </p:custDataLst>
          </p:nvPr>
        </p:nvSpPr>
        <p:spPr>
          <a:xfrm>
            <a:off x="5080538" y="2471530"/>
            <a:ext cx="2101753" cy="447181"/>
          </a:xfrm>
          <a:custGeom>
            <a:rect l="l" t="t" r="r" b="b"/>
            <a:pathLst>
              <a:path w="2302772" h="489951">
                <a:moveTo>
                  <a:pt x="1151037" y="144430"/>
                </a:moveTo>
                <a:cubicBezTo>
                  <a:pt x="1003277" y="144430"/>
                  <a:pt x="856216" y="133931"/>
                  <a:pt x="711249" y="110862"/>
                </a:cubicBezTo>
                <a:cubicBezTo>
                  <a:pt x="565584" y="87781"/>
                  <a:pt x="421671" y="47915"/>
                  <a:pt x="278431" y="0"/>
                </a:cubicBezTo>
                <a:cubicBezTo>
                  <a:pt x="232093" y="45808"/>
                  <a:pt x="185045" y="91970"/>
                  <a:pt x="139038" y="138831"/>
                </a:cubicBezTo>
                <a:cubicBezTo>
                  <a:pt x="92700" y="186048"/>
                  <a:pt x="46350" y="234305"/>
                  <a:pt x="0" y="283617"/>
                </a:cubicBezTo>
                <a:cubicBezTo>
                  <a:pt x="187482" y="353914"/>
                  <a:pt x="376705" y="410919"/>
                  <a:pt x="569075" y="443434"/>
                </a:cubicBezTo>
                <a:cubicBezTo>
                  <a:pt x="760380" y="475961"/>
                  <a:pt x="955188" y="489609"/>
                  <a:pt x="1151037" y="489952"/>
                </a:cubicBezTo>
                <a:cubicBezTo>
                  <a:pt x="1346873" y="489952"/>
                  <a:pt x="1541681" y="475961"/>
                  <a:pt x="1732998" y="443789"/>
                </a:cubicBezTo>
                <a:cubicBezTo>
                  <a:pt x="1925356" y="410919"/>
                  <a:pt x="2114934" y="353914"/>
                  <a:pt x="2302772" y="283617"/>
                </a:cubicBezTo>
                <a:cubicBezTo>
                  <a:pt x="2256066" y="234305"/>
                  <a:pt x="2209373" y="186391"/>
                  <a:pt x="2163023" y="139187"/>
                </a:cubicBezTo>
                <a:cubicBezTo>
                  <a:pt x="2117028" y="91970"/>
                  <a:pt x="2069980" y="45808"/>
                  <a:pt x="2023642" y="0"/>
                </a:cubicBezTo>
                <a:cubicBezTo>
                  <a:pt x="1880745" y="47915"/>
                  <a:pt x="1736489" y="87781"/>
                  <a:pt x="1590824" y="110862"/>
                </a:cubicBezTo>
                <a:cubicBezTo>
                  <a:pt x="1445845" y="133931"/>
                  <a:pt x="1298796" y="144430"/>
                  <a:pt x="1151037" y="144430"/>
                </a:cubicBezTo>
                <a:lnTo>
                  <a:pt x="1151037" y="144430"/>
                </a:lnTo>
                <a:close/>
              </a:path>
            </a:pathLst>
          </a:custGeom>
          <a:solidFill>
            <a:srgbClr val="238C3B"/>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3"/>
          <p:cNvSpPr/>
          <p:nvPr>
            <p:custDataLst>
              <p:tags r:id="rId5"/>
            </p:custDataLst>
          </p:nvPr>
        </p:nvSpPr>
        <p:spPr>
          <a:xfrm>
            <a:off x="4554389" y="3025779"/>
            <a:ext cx="3160262" cy="578488"/>
          </a:xfrm>
          <a:custGeom>
            <a:rect l="l" t="t" r="r" b="b"/>
            <a:pathLst>
              <a:path w="3462520" h="633817">
                <a:moveTo>
                  <a:pt x="1731090" y="267641"/>
                </a:moveTo>
                <a:cubicBezTo>
                  <a:pt x="1485262" y="267641"/>
                  <a:pt x="1241112" y="248481"/>
                  <a:pt x="1002292" y="205782"/>
                </a:cubicBezTo>
                <a:cubicBezTo>
                  <a:pt x="761816" y="162742"/>
                  <a:pt x="525659" y="90106"/>
                  <a:pt x="292848" y="0"/>
                </a:cubicBezTo>
                <a:cubicBezTo>
                  <a:pt x="243821" y="48416"/>
                  <a:pt x="194454" y="97173"/>
                  <a:pt x="146084" y="146599"/>
                </a:cubicBezTo>
                <a:cubicBezTo>
                  <a:pt x="97726" y="196366"/>
                  <a:pt x="48699" y="246802"/>
                  <a:pt x="0" y="298247"/>
                </a:cubicBezTo>
                <a:cubicBezTo>
                  <a:pt x="279174" y="413583"/>
                  <a:pt x="562351" y="504699"/>
                  <a:pt x="851865" y="557835"/>
                </a:cubicBezTo>
                <a:cubicBezTo>
                  <a:pt x="1139384" y="610607"/>
                  <a:pt x="1433899" y="633477"/>
                  <a:pt x="1731090" y="633817"/>
                </a:cubicBezTo>
                <a:cubicBezTo>
                  <a:pt x="2027940" y="633817"/>
                  <a:pt x="2322126" y="610607"/>
                  <a:pt x="2609974" y="557835"/>
                </a:cubicBezTo>
                <a:cubicBezTo>
                  <a:pt x="2899829" y="504699"/>
                  <a:pt x="3183006" y="413583"/>
                  <a:pt x="3462520" y="298247"/>
                </a:cubicBezTo>
                <a:cubicBezTo>
                  <a:pt x="3413822" y="247131"/>
                  <a:pt x="3365111" y="196366"/>
                  <a:pt x="3316084" y="146599"/>
                </a:cubicBezTo>
                <a:cubicBezTo>
                  <a:pt x="3267386" y="97173"/>
                  <a:pt x="3218359" y="48416"/>
                  <a:pt x="3169660" y="0"/>
                </a:cubicBezTo>
                <a:cubicBezTo>
                  <a:pt x="2936508" y="89777"/>
                  <a:pt x="2700704" y="162742"/>
                  <a:pt x="2459888" y="205782"/>
                </a:cubicBezTo>
                <a:cubicBezTo>
                  <a:pt x="2220727" y="248481"/>
                  <a:pt x="1976918" y="267641"/>
                  <a:pt x="1731090" y="267641"/>
                </a:cubicBezTo>
                <a:lnTo>
                  <a:pt x="1731090" y="267641"/>
                </a:lnTo>
                <a:close/>
              </a:path>
            </a:pathLst>
          </a:custGeom>
          <a:solidFill>
            <a:srgbClr val="508834"/>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4"/>
          <p:cNvSpPr/>
          <p:nvPr>
            <p:custDataLst>
              <p:tags r:id="rId6"/>
            </p:custDataLst>
          </p:nvPr>
        </p:nvSpPr>
        <p:spPr>
          <a:xfrm>
            <a:off x="5582333" y="1164902"/>
            <a:ext cx="1111837" cy="1111837"/>
          </a:xfrm>
          <a:custGeom>
            <a:rect l="l" t="t" r="r" b="b"/>
            <a:pathLst>
              <a:path w="1218177" h="1218177">
                <a:moveTo>
                  <a:pt x="1218177" y="609088"/>
                </a:moveTo>
                <a:cubicBezTo>
                  <a:pt x="1218177" y="945481"/>
                  <a:pt x="945482" y="1218176"/>
                  <a:pt x="609089" y="1218176"/>
                </a:cubicBezTo>
                <a:cubicBezTo>
                  <a:pt x="272695" y="1218176"/>
                  <a:pt x="0" y="945481"/>
                  <a:pt x="0" y="609088"/>
                </a:cubicBezTo>
                <a:cubicBezTo>
                  <a:pt x="0" y="272695"/>
                  <a:pt x="272695" y="0"/>
                  <a:pt x="609089" y="0"/>
                </a:cubicBezTo>
                <a:cubicBezTo>
                  <a:pt x="945482" y="0"/>
                  <a:pt x="1218177" y="272695"/>
                  <a:pt x="1218177" y="609088"/>
                </a:cubicBezTo>
                <a:close/>
              </a:path>
            </a:pathLst>
          </a:custGeom>
          <a:solidFill>
            <a:srgbClr val="238C3B">
              <a:lumMod val="75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5"/>
          <p:cNvSpPr txBox="1"/>
          <p:nvPr>
            <p:custDataLst>
              <p:tags r:id="rId7"/>
            </p:custDataLst>
          </p:nvPr>
        </p:nvSpPr>
        <p:spPr>
          <a:xfrm>
            <a:off x="5481335" y="1459723"/>
            <a:ext cx="1313835" cy="524441"/>
          </a:xfrm>
          <a:prstGeom prst="rect">
            <a:avLst/>
          </a:prstGeom>
        </p:spPr>
        <p:txBody>
          <a:bodyPr lIns="90000" tIns="46800" rIns="90000" bIns="4680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2000" b="1" spc="300" err="1">
                <a:solidFill>
                  <a:srgbClr val="FFFFFF"/>
                </a:solidFill>
                <a:latin typeface="仿宋" panose="02010609060101010101" charset="-122"/>
                <a:ea typeface="仿宋" panose="02010609060101010101" charset="-122"/>
              </a:rPr>
              <a:t>学科</a:t>
            </a:r>
            <a:endParaRPr lang="zh-CN" altLang="en-US" sz="2000" b="1" spc="300" err="1">
              <a:solidFill>
                <a:srgbClr val="FFFFFF"/>
              </a:solidFill>
              <a:latin typeface="仿宋" panose="02010609060101010101" charset="-122"/>
              <a:ea typeface="仿宋" panose="02010609060101010101" charset="-122"/>
            </a:endParaRPr>
          </a:p>
        </p:txBody>
      </p:sp>
      <p:sp>
        <p:nvSpPr>
          <p:cNvPr id="8" name="Freeform 6"/>
          <p:cNvSpPr/>
          <p:nvPr>
            <p:custDataLst>
              <p:tags r:id="rId8"/>
            </p:custDataLst>
          </p:nvPr>
        </p:nvSpPr>
        <p:spPr>
          <a:xfrm>
            <a:off x="7268255" y="1522866"/>
            <a:ext cx="345204" cy="345204"/>
          </a:xfrm>
          <a:custGeom>
            <a:rect l="l" t="t" r="r" b="b"/>
            <a:pathLst>
              <a:path w="378221" h="378221">
                <a:moveTo>
                  <a:pt x="378221" y="189111"/>
                </a:moveTo>
                <a:cubicBezTo>
                  <a:pt x="378221" y="293555"/>
                  <a:pt x="293554" y="378221"/>
                  <a:pt x="189110" y="378221"/>
                </a:cubicBezTo>
                <a:cubicBezTo>
                  <a:pt x="84666" y="378221"/>
                  <a:pt x="0" y="293555"/>
                  <a:pt x="0" y="189111"/>
                </a:cubicBezTo>
                <a:cubicBezTo>
                  <a:pt x="0" y="84667"/>
                  <a:pt x="84666" y="0"/>
                  <a:pt x="189110" y="0"/>
                </a:cubicBezTo>
                <a:cubicBezTo>
                  <a:pt x="293554" y="0"/>
                  <a:pt x="378221" y="84667"/>
                  <a:pt x="378221" y="189111"/>
                </a:cubicBezTo>
                <a:close/>
              </a:path>
            </a:pathLst>
          </a:custGeom>
          <a:solidFill>
            <a:srgbClr val="238C3B"/>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7"/>
          <p:cNvPicPr>
            <a:picLocks noChangeAspect="1"/>
          </p:cNvPicPr>
          <p:nvPr>
            <p:custDataLst>
              <p:tags r:id="rId10"/>
            </p:custDataLst>
          </p:nvPr>
        </p:nvPicPr>
        <p:blipFill>
          <a:blip r:embed="rId9">
            <a:duotone>
              <a:prstClr val="black"/>
              <a:srgbClr val="1F74AD">
                <a:tint val="45000"/>
                <a:satMod val="400000"/>
              </a:srgbClr>
            </a:duotone>
          </a:blip>
          <a:stretch>
            <a:fillRect/>
          </a:stretch>
        </p:blipFill>
        <p:spPr>
          <a:xfrm>
            <a:off x="6821607" y="1586088"/>
            <a:ext cx="367989" cy="224028"/>
          </a:xfrm>
          <a:prstGeom prst="rect">
            <a:avLst/>
          </a:prstGeom>
        </p:spPr>
      </p:pic>
      <p:sp>
        <p:nvSpPr>
          <p:cNvPr id="11" name="TextBox 8"/>
          <p:cNvSpPr txBox="1"/>
          <p:nvPr>
            <p:custDataLst>
              <p:tags r:id="rId11"/>
            </p:custDataLst>
          </p:nvPr>
        </p:nvSpPr>
        <p:spPr>
          <a:xfrm>
            <a:off x="7709320" y="1522015"/>
            <a:ext cx="1304002" cy="365978"/>
          </a:xfrm>
          <a:prstGeom prst="rect">
            <a:avLst/>
          </a:prstGeom>
        </p:spPr>
        <p:txBody>
          <a:bodyPr lIns="90000" tIns="46800" rIns="90000" bIns="46800" rtlCol="0" anchor="t">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err="1">
                <a:solidFill>
                  <a:srgbClr val="3F3F3F"/>
                </a:solidFill>
                <a:latin typeface="仿宋" panose="02010609060101010101" charset="-122"/>
                <a:ea typeface="仿宋" panose="02010609060101010101" charset="-122"/>
              </a:rPr>
              <a:t>英语</a:t>
            </a:r>
            <a:endParaRPr lang="zh-CN" altLang="en-US" spc="300" err="1">
              <a:solidFill>
                <a:srgbClr val="3F3F3F"/>
              </a:solidFill>
              <a:latin typeface="仿宋" panose="02010609060101010101" charset="-122"/>
              <a:ea typeface="仿宋" panose="02010609060101010101" charset="-122"/>
            </a:endParaRPr>
          </a:p>
        </p:txBody>
      </p:sp>
      <p:pic>
        <p:nvPicPr>
          <p:cNvPr id="12" name="Picture 9"/>
          <p:cNvPicPr>
            <a:picLocks noChangeAspect="1"/>
          </p:cNvPicPr>
          <p:nvPr>
            <p:custDataLst>
              <p:tags r:id="rId12"/>
            </p:custDataLst>
          </p:nvPr>
        </p:nvPicPr>
        <p:blipFill>
          <a:blip r:embed="rId9">
            <a:duotone>
              <a:prstClr val="black"/>
              <a:srgbClr val="3498DB">
                <a:tint val="45000"/>
                <a:satMod val="400000"/>
              </a:srgbClr>
            </a:duotone>
          </a:blip>
          <a:stretch>
            <a:fillRect/>
          </a:stretch>
        </p:blipFill>
        <p:spPr>
          <a:xfrm rot="13500000">
            <a:off x="4929258" y="2372333"/>
            <a:ext cx="280246" cy="170611"/>
          </a:xfrm>
          <a:prstGeom prst="rect">
            <a:avLst/>
          </a:prstGeom>
        </p:spPr>
      </p:pic>
      <p:pic>
        <p:nvPicPr>
          <p:cNvPr id="13" name="Picture 10"/>
          <p:cNvPicPr>
            <a:picLocks noChangeAspect="1"/>
          </p:cNvPicPr>
          <p:nvPr>
            <p:custDataLst>
              <p:tags r:id="rId13"/>
            </p:custDataLst>
          </p:nvPr>
        </p:nvPicPr>
        <p:blipFill>
          <a:blip r:embed="rId9">
            <a:duotone>
              <a:prstClr val="black"/>
              <a:srgbClr val="3498DB">
                <a:tint val="45000"/>
                <a:satMod val="400000"/>
              </a:srgbClr>
            </a:duotone>
          </a:blip>
          <a:stretch>
            <a:fillRect/>
          </a:stretch>
        </p:blipFill>
        <p:spPr>
          <a:xfrm rot="5400000">
            <a:off x="6016292" y="3005618"/>
            <a:ext cx="280246" cy="170611"/>
          </a:xfrm>
          <a:prstGeom prst="rect">
            <a:avLst/>
          </a:prstGeom>
        </p:spPr>
      </p:pic>
      <p:sp>
        <p:nvSpPr>
          <p:cNvPr id="15" name="TextBox 11"/>
          <p:cNvSpPr txBox="1"/>
          <p:nvPr>
            <p:custDataLst>
              <p:tags r:id="rId14"/>
            </p:custDataLst>
          </p:nvPr>
        </p:nvSpPr>
        <p:spPr>
          <a:xfrm>
            <a:off x="5540796" y="2558667"/>
            <a:ext cx="1313835" cy="384896"/>
          </a:xfrm>
          <a:prstGeom prst="rect">
            <a:avLst/>
          </a:prstGeom>
        </p:spPr>
        <p:txBody>
          <a:bodyPr lIns="90000" tIns="46800" rIns="90000" bIns="46800" rtlCol="0" anchor="t">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b="1" spc="300">
                <a:solidFill>
                  <a:srgbClr val="FFFFFF"/>
                </a:solidFill>
                <a:latin typeface="仿宋" panose="02010609060101010101" charset="-122"/>
                <a:ea typeface="仿宋" panose="02010609060101010101" charset="-122"/>
              </a:rPr>
              <a:t>活动</a:t>
            </a:r>
            <a:endParaRPr lang="zh-CN" altLang="en-US" b="1" spc="300">
              <a:solidFill>
                <a:srgbClr val="FFFFFF"/>
              </a:solidFill>
              <a:latin typeface="仿宋" panose="02010609060101010101" charset="-122"/>
              <a:ea typeface="仿宋" panose="02010609060101010101" charset="-122"/>
            </a:endParaRPr>
          </a:p>
        </p:txBody>
      </p:sp>
      <p:sp>
        <p:nvSpPr>
          <p:cNvPr id="16" name="TextBox 12"/>
          <p:cNvSpPr txBox="1"/>
          <p:nvPr>
            <p:custDataLst>
              <p:tags r:id="rId15"/>
            </p:custDataLst>
          </p:nvPr>
        </p:nvSpPr>
        <p:spPr>
          <a:xfrm>
            <a:off x="5225566" y="3232133"/>
            <a:ext cx="1957014" cy="393012"/>
          </a:xfrm>
          <a:prstGeom prst="rect">
            <a:avLst/>
          </a:prstGeom>
        </p:spPr>
        <p:txBody>
          <a:bodyPr lIns="90000" tIns="46800" rIns="90000" bIns="46800" rtlCol="0" anchor="t">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b="1" spc="300">
                <a:solidFill>
                  <a:srgbClr val="FFFFFF"/>
                </a:solidFill>
                <a:latin typeface="仿宋" panose="02010609060101010101" charset="-122"/>
                <a:ea typeface="仿宋" panose="02010609060101010101" charset="-122"/>
              </a:rPr>
              <a:t>活动</a:t>
            </a:r>
            <a:endParaRPr lang="zh-CN" altLang="en-US" b="1" spc="300">
              <a:solidFill>
                <a:srgbClr val="FFFFFF"/>
              </a:solidFill>
              <a:latin typeface="仿宋" panose="02010609060101010101" charset="-122"/>
              <a:ea typeface="仿宋" panose="02010609060101010101" charset="-122"/>
            </a:endParaRPr>
          </a:p>
        </p:txBody>
      </p:sp>
      <p:pic>
        <p:nvPicPr>
          <p:cNvPr id="17" name="Picture 13"/>
          <p:cNvPicPr>
            <a:picLocks noChangeAspect="1"/>
          </p:cNvPicPr>
          <p:nvPr>
            <p:custDataLst>
              <p:tags r:id="rId16"/>
            </p:custDataLst>
          </p:nvPr>
        </p:nvPicPr>
        <p:blipFill>
          <a:blip r:embed="rId9">
            <a:duotone>
              <a:prstClr val="black"/>
              <a:srgbClr val="1F74AD">
                <a:tint val="45000"/>
                <a:satMod val="400000"/>
              </a:srgbClr>
            </a:duotone>
          </a:blip>
          <a:stretch>
            <a:fillRect/>
          </a:stretch>
        </p:blipFill>
        <p:spPr>
          <a:xfrm rot="5400000">
            <a:off x="5998182" y="2362780"/>
            <a:ext cx="280246" cy="170611"/>
          </a:xfrm>
          <a:prstGeom prst="rect">
            <a:avLst/>
          </a:prstGeom>
          <a:solidFill>
            <a:sysClr val="window" lastClr="FFFFFF"/>
          </a:solidFill>
        </p:spPr>
      </p:pic>
      <p:sp>
        <p:nvSpPr>
          <p:cNvPr id="18" name="Freeform 14"/>
          <p:cNvSpPr/>
          <p:nvPr>
            <p:custDataLst>
              <p:tags r:id="rId17"/>
            </p:custDataLst>
          </p:nvPr>
        </p:nvSpPr>
        <p:spPr>
          <a:xfrm>
            <a:off x="4626537" y="1975512"/>
            <a:ext cx="345204" cy="345204"/>
          </a:xfrm>
          <a:custGeom>
            <a:rect l="l" t="t" r="r" b="b"/>
            <a:pathLst>
              <a:path w="378221" h="378221">
                <a:moveTo>
                  <a:pt x="378221" y="189111"/>
                </a:moveTo>
                <a:cubicBezTo>
                  <a:pt x="378221" y="293555"/>
                  <a:pt x="293555" y="378221"/>
                  <a:pt x="189111" y="378221"/>
                </a:cubicBezTo>
                <a:cubicBezTo>
                  <a:pt x="84667" y="378221"/>
                  <a:pt x="0" y="293555"/>
                  <a:pt x="0" y="189111"/>
                </a:cubicBezTo>
                <a:cubicBezTo>
                  <a:pt x="0" y="84667"/>
                  <a:pt x="84667" y="0"/>
                  <a:pt x="189111" y="0"/>
                </a:cubicBezTo>
                <a:cubicBezTo>
                  <a:pt x="293555" y="0"/>
                  <a:pt x="378221" y="84667"/>
                  <a:pt x="378221" y="189111"/>
                </a:cubicBezTo>
                <a:close/>
              </a:path>
            </a:pathLst>
          </a:custGeom>
          <a:solidFill>
            <a:srgbClr val="508834"/>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5"/>
          <p:cNvSpPr txBox="1"/>
          <p:nvPr>
            <p:custDataLst>
              <p:tags r:id="rId18"/>
            </p:custDataLst>
          </p:nvPr>
        </p:nvSpPr>
        <p:spPr>
          <a:xfrm>
            <a:off x="3361547" y="1976465"/>
            <a:ext cx="1318839" cy="365978"/>
          </a:xfrm>
          <a:prstGeom prst="rect">
            <a:avLst/>
          </a:prstGeom>
        </p:spPr>
        <p:txBody>
          <a:bodyPr lIns="90000" tIns="46800" rIns="90000" bIns="46800" rtlCol="0" anchor="t">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err="1">
                <a:solidFill>
                  <a:srgbClr val="3F3F3F"/>
                </a:solidFill>
                <a:latin typeface="仿宋" panose="02010609060101010101" charset="-122"/>
                <a:ea typeface="仿宋" panose="02010609060101010101" charset="-122"/>
              </a:rPr>
              <a:t>实践</a:t>
            </a:r>
            <a:endParaRPr lang="zh-CN" altLang="en-US" spc="300" err="1">
              <a:solidFill>
                <a:srgbClr val="3F3F3F"/>
              </a:solidFill>
              <a:latin typeface="仿宋" panose="02010609060101010101" charset="-122"/>
              <a:ea typeface="仿宋" panose="02010609060101010101" charset="-122"/>
            </a:endParaRPr>
          </a:p>
        </p:txBody>
      </p:sp>
      <p:sp>
        <p:nvSpPr>
          <p:cNvPr id="20" name="Freeform 16"/>
          <p:cNvSpPr/>
          <p:nvPr>
            <p:custDataLst>
              <p:tags r:id="rId19"/>
            </p:custDataLst>
          </p:nvPr>
        </p:nvSpPr>
        <p:spPr>
          <a:xfrm>
            <a:off x="1873392" y="2815649"/>
            <a:ext cx="345204" cy="345204"/>
          </a:xfrm>
          <a:custGeom>
            <a:rect l="l" t="t" r="r" b="b"/>
            <a:pathLst>
              <a:path w="378221" h="378221">
                <a:moveTo>
                  <a:pt x="378222" y="189110"/>
                </a:moveTo>
                <a:cubicBezTo>
                  <a:pt x="378222" y="293554"/>
                  <a:pt x="293555" y="378221"/>
                  <a:pt x="189111" y="378221"/>
                </a:cubicBezTo>
                <a:cubicBezTo>
                  <a:pt x="84667" y="378221"/>
                  <a:pt x="0" y="293554"/>
                  <a:pt x="0" y="189110"/>
                </a:cubicBezTo>
                <a:cubicBezTo>
                  <a:pt x="0" y="84666"/>
                  <a:pt x="84667" y="0"/>
                  <a:pt x="189111" y="0"/>
                </a:cubicBezTo>
                <a:cubicBezTo>
                  <a:pt x="293555" y="0"/>
                  <a:pt x="378222" y="84666"/>
                  <a:pt x="378222" y="189110"/>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17"/>
          <p:cNvSpPr/>
          <p:nvPr>
            <p:custDataLst>
              <p:tags r:id="rId20"/>
            </p:custDataLst>
          </p:nvPr>
        </p:nvSpPr>
        <p:spPr>
          <a:xfrm>
            <a:off x="3145156" y="3382422"/>
            <a:ext cx="345204" cy="345204"/>
          </a:xfrm>
          <a:custGeom>
            <a:rect l="l" t="t" r="r" b="b"/>
            <a:pathLst>
              <a:path w="378221" h="378221">
                <a:moveTo>
                  <a:pt x="378221" y="189111"/>
                </a:moveTo>
                <a:cubicBezTo>
                  <a:pt x="378221" y="293555"/>
                  <a:pt x="293554" y="378222"/>
                  <a:pt x="189110" y="378222"/>
                </a:cubicBezTo>
                <a:cubicBezTo>
                  <a:pt x="84666" y="378222"/>
                  <a:pt x="0" y="293555"/>
                  <a:pt x="0" y="189111"/>
                </a:cubicBezTo>
                <a:cubicBezTo>
                  <a:pt x="0" y="84667"/>
                  <a:pt x="84666" y="0"/>
                  <a:pt x="189110" y="0"/>
                </a:cubicBezTo>
                <a:cubicBezTo>
                  <a:pt x="293554" y="0"/>
                  <a:pt x="378221" y="84667"/>
                  <a:pt x="378221" y="189111"/>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18"/>
          <p:cNvSpPr/>
          <p:nvPr>
            <p:custDataLst>
              <p:tags r:id="rId21"/>
            </p:custDataLst>
          </p:nvPr>
        </p:nvSpPr>
        <p:spPr>
          <a:xfrm>
            <a:off x="4535578" y="3750342"/>
            <a:ext cx="345204" cy="345204"/>
          </a:xfrm>
          <a:custGeom>
            <a:rect l="l" t="t" r="r" b="b"/>
            <a:pathLst>
              <a:path w="378221" h="378221">
                <a:moveTo>
                  <a:pt x="378221" y="189111"/>
                </a:moveTo>
                <a:cubicBezTo>
                  <a:pt x="378221" y="293555"/>
                  <a:pt x="293554" y="378221"/>
                  <a:pt x="189110" y="378221"/>
                </a:cubicBezTo>
                <a:cubicBezTo>
                  <a:pt x="84666" y="378221"/>
                  <a:pt x="0" y="293555"/>
                  <a:pt x="0" y="189111"/>
                </a:cubicBezTo>
                <a:cubicBezTo>
                  <a:pt x="0" y="84667"/>
                  <a:pt x="84666" y="0"/>
                  <a:pt x="189110" y="0"/>
                </a:cubicBezTo>
                <a:cubicBezTo>
                  <a:pt x="293554" y="0"/>
                  <a:pt x="378221" y="84667"/>
                  <a:pt x="378221" y="189111"/>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19"/>
          <p:cNvSpPr/>
          <p:nvPr>
            <p:custDataLst>
              <p:tags r:id="rId22"/>
            </p:custDataLst>
          </p:nvPr>
        </p:nvSpPr>
        <p:spPr>
          <a:xfrm>
            <a:off x="6101454" y="3921735"/>
            <a:ext cx="345204" cy="345204"/>
          </a:xfrm>
          <a:custGeom>
            <a:rect l="l" t="t" r="r" b="b"/>
            <a:pathLst>
              <a:path w="378221" h="378221">
                <a:moveTo>
                  <a:pt x="378221" y="189110"/>
                </a:moveTo>
                <a:cubicBezTo>
                  <a:pt x="378221" y="293554"/>
                  <a:pt x="293555" y="378221"/>
                  <a:pt x="189111" y="378221"/>
                </a:cubicBezTo>
                <a:cubicBezTo>
                  <a:pt x="84667" y="378221"/>
                  <a:pt x="0" y="293554"/>
                  <a:pt x="0" y="189110"/>
                </a:cubicBezTo>
                <a:cubicBezTo>
                  <a:pt x="0" y="84666"/>
                  <a:pt x="84667" y="0"/>
                  <a:pt x="189111" y="0"/>
                </a:cubicBezTo>
                <a:cubicBezTo>
                  <a:pt x="293555" y="0"/>
                  <a:pt x="378221" y="84666"/>
                  <a:pt x="378221" y="189110"/>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0"/>
          <p:cNvSpPr/>
          <p:nvPr>
            <p:custDataLst>
              <p:tags r:id="rId23"/>
            </p:custDataLst>
          </p:nvPr>
        </p:nvSpPr>
        <p:spPr>
          <a:xfrm>
            <a:off x="7770472" y="3720350"/>
            <a:ext cx="345204" cy="345204"/>
          </a:xfrm>
          <a:custGeom>
            <a:rect l="l" t="t" r="r" b="b"/>
            <a:pathLst>
              <a:path w="378221" h="378221">
                <a:moveTo>
                  <a:pt x="378222" y="189110"/>
                </a:moveTo>
                <a:cubicBezTo>
                  <a:pt x="378222" y="293554"/>
                  <a:pt x="293555" y="378221"/>
                  <a:pt x="189111" y="378221"/>
                </a:cubicBezTo>
                <a:cubicBezTo>
                  <a:pt x="84667" y="378221"/>
                  <a:pt x="0" y="293554"/>
                  <a:pt x="0" y="189110"/>
                </a:cubicBezTo>
                <a:cubicBezTo>
                  <a:pt x="0" y="84666"/>
                  <a:pt x="84667" y="0"/>
                  <a:pt x="189111" y="0"/>
                </a:cubicBezTo>
                <a:cubicBezTo>
                  <a:pt x="293555" y="0"/>
                  <a:pt x="378222" y="84666"/>
                  <a:pt x="378222" y="189110"/>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1"/>
          <p:cNvSpPr/>
          <p:nvPr>
            <p:custDataLst>
              <p:tags r:id="rId24"/>
            </p:custDataLst>
          </p:nvPr>
        </p:nvSpPr>
        <p:spPr>
          <a:xfrm>
            <a:off x="9107481" y="3271778"/>
            <a:ext cx="345204" cy="345204"/>
          </a:xfrm>
          <a:custGeom>
            <a:rect l="l" t="t" r="r" b="b"/>
            <a:pathLst>
              <a:path w="378221" h="378221">
                <a:moveTo>
                  <a:pt x="378222" y="189111"/>
                </a:moveTo>
                <a:cubicBezTo>
                  <a:pt x="378222" y="293555"/>
                  <a:pt x="293555" y="378221"/>
                  <a:pt x="189111" y="378221"/>
                </a:cubicBezTo>
                <a:cubicBezTo>
                  <a:pt x="84667" y="378221"/>
                  <a:pt x="0" y="293555"/>
                  <a:pt x="0" y="189111"/>
                </a:cubicBezTo>
                <a:cubicBezTo>
                  <a:pt x="0" y="84667"/>
                  <a:pt x="84667" y="0"/>
                  <a:pt x="189111" y="0"/>
                </a:cubicBezTo>
                <a:cubicBezTo>
                  <a:pt x="293555" y="0"/>
                  <a:pt x="378222" y="84667"/>
                  <a:pt x="378222" y="189111"/>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2"/>
          <p:cNvSpPr/>
          <p:nvPr>
            <p:custDataLst>
              <p:tags r:id="rId25"/>
            </p:custDataLst>
          </p:nvPr>
        </p:nvSpPr>
        <p:spPr>
          <a:xfrm>
            <a:off x="10293617" y="2665018"/>
            <a:ext cx="345204" cy="345204"/>
          </a:xfrm>
          <a:custGeom>
            <a:rect l="l" t="t" r="r" b="b"/>
            <a:pathLst>
              <a:path w="378221" h="378221">
                <a:moveTo>
                  <a:pt x="378221" y="189111"/>
                </a:moveTo>
                <a:cubicBezTo>
                  <a:pt x="378221" y="293555"/>
                  <a:pt x="293554" y="378222"/>
                  <a:pt x="189110" y="378222"/>
                </a:cubicBezTo>
                <a:cubicBezTo>
                  <a:pt x="84666" y="378222"/>
                  <a:pt x="0" y="293555"/>
                  <a:pt x="0" y="189111"/>
                </a:cubicBezTo>
                <a:cubicBezTo>
                  <a:pt x="0" y="84667"/>
                  <a:pt x="84666" y="0"/>
                  <a:pt x="189110" y="0"/>
                </a:cubicBezTo>
                <a:cubicBezTo>
                  <a:pt x="293554" y="0"/>
                  <a:pt x="378221" y="84667"/>
                  <a:pt x="378221" y="189111"/>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3"/>
          <p:cNvSpPr txBox="1"/>
          <p:nvPr>
            <p:custDataLst>
              <p:tags r:id="rId26"/>
            </p:custDataLst>
          </p:nvPr>
        </p:nvSpPr>
        <p:spPr>
          <a:xfrm>
            <a:off x="1412955" y="3242071"/>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err="1">
                <a:solidFill>
                  <a:srgbClr val="3F3F3F"/>
                </a:solidFill>
                <a:latin typeface="仿宋" panose="02010609060101010101" charset="-122"/>
                <a:ea typeface="仿宋" panose="02010609060101010101" charset="-122"/>
              </a:rPr>
              <a:t>学生</a:t>
            </a:r>
            <a:endParaRPr lang="zh-CN" altLang="en-US" spc="300" err="1">
              <a:solidFill>
                <a:srgbClr val="3F3F3F"/>
              </a:solidFill>
              <a:latin typeface="仿宋" panose="02010609060101010101" charset="-122"/>
              <a:ea typeface="仿宋" panose="02010609060101010101" charset="-122"/>
            </a:endParaRPr>
          </a:p>
        </p:txBody>
      </p:sp>
      <p:sp>
        <p:nvSpPr>
          <p:cNvPr id="28" name="TextBox 24"/>
          <p:cNvSpPr txBox="1"/>
          <p:nvPr>
            <p:custDataLst>
              <p:tags r:id="rId27"/>
            </p:custDataLst>
          </p:nvPr>
        </p:nvSpPr>
        <p:spPr>
          <a:xfrm>
            <a:off x="2728530" y="3832361"/>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实践</a:t>
            </a:r>
            <a:endParaRPr lang="zh-CN" altLang="en-US" spc="300">
              <a:solidFill>
                <a:srgbClr val="3F3F3F"/>
              </a:solidFill>
              <a:latin typeface="仿宋" panose="02010609060101010101" charset="-122"/>
              <a:ea typeface="仿宋" panose="02010609060101010101" charset="-122"/>
            </a:endParaRPr>
          </a:p>
        </p:txBody>
      </p:sp>
      <p:sp>
        <p:nvSpPr>
          <p:cNvPr id="29" name="TextBox 25"/>
          <p:cNvSpPr txBox="1"/>
          <p:nvPr>
            <p:custDataLst>
              <p:tags r:id="rId28"/>
            </p:custDataLst>
          </p:nvPr>
        </p:nvSpPr>
        <p:spPr>
          <a:xfrm>
            <a:off x="4115938" y="4162556"/>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英语</a:t>
            </a:r>
            <a:endParaRPr lang="zh-CN" altLang="en-US" spc="300">
              <a:solidFill>
                <a:srgbClr val="3F3F3F"/>
              </a:solidFill>
              <a:latin typeface="仿宋" panose="02010609060101010101" charset="-122"/>
              <a:ea typeface="仿宋" panose="02010609060101010101" charset="-122"/>
            </a:endParaRPr>
          </a:p>
        </p:txBody>
      </p:sp>
      <p:sp>
        <p:nvSpPr>
          <p:cNvPr id="31" name="TextBox 26"/>
          <p:cNvSpPr txBox="1"/>
          <p:nvPr>
            <p:custDataLst>
              <p:tags r:id="rId29"/>
            </p:custDataLst>
          </p:nvPr>
        </p:nvSpPr>
        <p:spPr>
          <a:xfrm>
            <a:off x="5686411" y="4366913"/>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课程</a:t>
            </a:r>
            <a:endParaRPr lang="zh-CN" altLang="en-US" spc="300">
              <a:solidFill>
                <a:srgbClr val="3F3F3F"/>
              </a:solidFill>
              <a:latin typeface="仿宋" panose="02010609060101010101" charset="-122"/>
              <a:ea typeface="仿宋" panose="02010609060101010101" charset="-122"/>
            </a:endParaRPr>
          </a:p>
        </p:txBody>
      </p:sp>
      <p:sp>
        <p:nvSpPr>
          <p:cNvPr id="32" name="TextBox 27"/>
          <p:cNvSpPr txBox="1"/>
          <p:nvPr>
            <p:custDataLst>
              <p:tags r:id="rId30"/>
            </p:custDataLst>
          </p:nvPr>
        </p:nvSpPr>
        <p:spPr>
          <a:xfrm>
            <a:off x="7350111" y="4167124"/>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能力</a:t>
            </a:r>
            <a:endParaRPr lang="zh-CN" altLang="en-US" spc="300">
              <a:solidFill>
                <a:srgbClr val="3F3F3F"/>
              </a:solidFill>
              <a:latin typeface="仿宋" panose="02010609060101010101" charset="-122"/>
              <a:ea typeface="仿宋" panose="02010609060101010101" charset="-122"/>
            </a:endParaRPr>
          </a:p>
        </p:txBody>
      </p:sp>
      <p:sp>
        <p:nvSpPr>
          <p:cNvPr id="34" name="TextBox 28"/>
          <p:cNvSpPr txBox="1"/>
          <p:nvPr>
            <p:custDataLst>
              <p:tags r:id="rId31"/>
            </p:custDataLst>
          </p:nvPr>
        </p:nvSpPr>
        <p:spPr>
          <a:xfrm>
            <a:off x="8663507" y="3713392"/>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设计</a:t>
            </a:r>
            <a:endParaRPr lang="zh-CN" altLang="en-US" spc="300">
              <a:solidFill>
                <a:srgbClr val="3F3F3F"/>
              </a:solidFill>
              <a:latin typeface="仿宋" panose="02010609060101010101" charset="-122"/>
              <a:ea typeface="仿宋" panose="02010609060101010101" charset="-122"/>
            </a:endParaRPr>
          </a:p>
        </p:txBody>
      </p:sp>
      <p:sp>
        <p:nvSpPr>
          <p:cNvPr id="35" name="TextBox 29"/>
          <p:cNvSpPr txBox="1"/>
          <p:nvPr>
            <p:custDataLst>
              <p:tags r:id="rId32"/>
            </p:custDataLst>
          </p:nvPr>
        </p:nvSpPr>
        <p:spPr>
          <a:xfrm>
            <a:off x="9940580" y="3137029"/>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小学</a:t>
            </a:r>
            <a:endParaRPr lang="zh-CN" altLang="en-US" spc="300">
              <a:solidFill>
                <a:srgbClr val="3F3F3F"/>
              </a:solidFill>
              <a:latin typeface="仿宋" panose="02010609060101010101" charset="-122"/>
              <a:ea typeface="仿宋" panose="02010609060101010101" charset="-122"/>
            </a:endParaRPr>
          </a:p>
        </p:txBody>
      </p:sp>
      <p:sp>
        <p:nvSpPr>
          <p:cNvPr id="36" name="Freeform 30"/>
          <p:cNvSpPr/>
          <p:nvPr>
            <p:custDataLst>
              <p:tags r:id="rId33"/>
            </p:custDataLst>
          </p:nvPr>
        </p:nvSpPr>
        <p:spPr>
          <a:xfrm>
            <a:off x="1873392" y="4055924"/>
            <a:ext cx="345204" cy="345204"/>
          </a:xfrm>
          <a:custGeom>
            <a:rect l="l" t="t" r="r" b="b"/>
            <a:pathLst>
              <a:path w="378221" h="378221">
                <a:moveTo>
                  <a:pt x="378222" y="189110"/>
                </a:moveTo>
                <a:cubicBezTo>
                  <a:pt x="378222" y="293554"/>
                  <a:pt x="293555" y="378221"/>
                  <a:pt x="189111" y="378221"/>
                </a:cubicBezTo>
                <a:cubicBezTo>
                  <a:pt x="84667" y="378221"/>
                  <a:pt x="0" y="293554"/>
                  <a:pt x="0" y="189110"/>
                </a:cubicBezTo>
                <a:cubicBezTo>
                  <a:pt x="0" y="84666"/>
                  <a:pt x="84667" y="0"/>
                  <a:pt x="189111" y="0"/>
                </a:cubicBezTo>
                <a:cubicBezTo>
                  <a:pt x="293555" y="0"/>
                  <a:pt x="378222" y="84666"/>
                  <a:pt x="378222" y="189110"/>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1"/>
          <p:cNvSpPr/>
          <p:nvPr>
            <p:custDataLst>
              <p:tags r:id="rId34"/>
            </p:custDataLst>
          </p:nvPr>
        </p:nvSpPr>
        <p:spPr>
          <a:xfrm>
            <a:off x="3138864" y="4622698"/>
            <a:ext cx="345204" cy="345204"/>
          </a:xfrm>
          <a:custGeom>
            <a:rect l="l" t="t" r="r" b="b"/>
            <a:pathLst>
              <a:path w="378221" h="378221">
                <a:moveTo>
                  <a:pt x="378221" y="189111"/>
                </a:moveTo>
                <a:cubicBezTo>
                  <a:pt x="378221" y="293555"/>
                  <a:pt x="293554" y="378222"/>
                  <a:pt x="189110" y="378222"/>
                </a:cubicBezTo>
                <a:cubicBezTo>
                  <a:pt x="84666" y="378222"/>
                  <a:pt x="0" y="293555"/>
                  <a:pt x="0" y="189111"/>
                </a:cubicBezTo>
                <a:cubicBezTo>
                  <a:pt x="0" y="84667"/>
                  <a:pt x="84666" y="0"/>
                  <a:pt x="189110" y="0"/>
                </a:cubicBezTo>
                <a:cubicBezTo>
                  <a:pt x="293554" y="0"/>
                  <a:pt x="378221" y="84667"/>
                  <a:pt x="378221" y="189111"/>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2"/>
          <p:cNvSpPr/>
          <p:nvPr>
            <p:custDataLst>
              <p:tags r:id="rId35"/>
            </p:custDataLst>
          </p:nvPr>
        </p:nvSpPr>
        <p:spPr>
          <a:xfrm>
            <a:off x="4535578" y="4990618"/>
            <a:ext cx="345204" cy="345204"/>
          </a:xfrm>
          <a:custGeom>
            <a:rect l="l" t="t" r="r" b="b"/>
            <a:pathLst>
              <a:path w="378221" h="378221">
                <a:moveTo>
                  <a:pt x="378221" y="189111"/>
                </a:moveTo>
                <a:cubicBezTo>
                  <a:pt x="378221" y="293555"/>
                  <a:pt x="293554" y="378221"/>
                  <a:pt x="189110" y="378221"/>
                </a:cubicBezTo>
                <a:cubicBezTo>
                  <a:pt x="84666" y="378221"/>
                  <a:pt x="0" y="293555"/>
                  <a:pt x="0" y="189111"/>
                </a:cubicBezTo>
                <a:cubicBezTo>
                  <a:pt x="0" y="84667"/>
                  <a:pt x="84666" y="0"/>
                  <a:pt x="189110" y="0"/>
                </a:cubicBezTo>
                <a:cubicBezTo>
                  <a:pt x="293554" y="0"/>
                  <a:pt x="378221" y="84667"/>
                  <a:pt x="378221" y="189111"/>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3"/>
          <p:cNvSpPr/>
          <p:nvPr>
            <p:custDataLst>
              <p:tags r:id="rId36"/>
            </p:custDataLst>
          </p:nvPr>
        </p:nvSpPr>
        <p:spPr>
          <a:xfrm>
            <a:off x="6108833" y="5162011"/>
            <a:ext cx="345204" cy="345204"/>
          </a:xfrm>
          <a:custGeom>
            <a:rect l="l" t="t" r="r" b="b"/>
            <a:pathLst>
              <a:path w="378221" h="378221">
                <a:moveTo>
                  <a:pt x="378221" y="189110"/>
                </a:moveTo>
                <a:cubicBezTo>
                  <a:pt x="378221" y="293554"/>
                  <a:pt x="293555" y="378221"/>
                  <a:pt x="189111" y="378221"/>
                </a:cubicBezTo>
                <a:cubicBezTo>
                  <a:pt x="84667" y="378221"/>
                  <a:pt x="0" y="293554"/>
                  <a:pt x="0" y="189110"/>
                </a:cubicBezTo>
                <a:cubicBezTo>
                  <a:pt x="0" y="84666"/>
                  <a:pt x="84667" y="0"/>
                  <a:pt x="189111" y="0"/>
                </a:cubicBezTo>
                <a:cubicBezTo>
                  <a:pt x="293555" y="0"/>
                  <a:pt x="378221" y="84666"/>
                  <a:pt x="378221" y="189110"/>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34"/>
          <p:cNvSpPr/>
          <p:nvPr>
            <p:custDataLst>
              <p:tags r:id="rId37"/>
            </p:custDataLst>
          </p:nvPr>
        </p:nvSpPr>
        <p:spPr>
          <a:xfrm>
            <a:off x="7783661" y="4960626"/>
            <a:ext cx="345204" cy="345204"/>
          </a:xfrm>
          <a:custGeom>
            <a:rect l="l" t="t" r="r" b="b"/>
            <a:pathLst>
              <a:path w="378221" h="378221">
                <a:moveTo>
                  <a:pt x="378222" y="189110"/>
                </a:moveTo>
                <a:cubicBezTo>
                  <a:pt x="378222" y="293554"/>
                  <a:pt x="293555" y="378221"/>
                  <a:pt x="189111" y="378221"/>
                </a:cubicBezTo>
                <a:cubicBezTo>
                  <a:pt x="84667" y="378221"/>
                  <a:pt x="0" y="293554"/>
                  <a:pt x="0" y="189110"/>
                </a:cubicBezTo>
                <a:cubicBezTo>
                  <a:pt x="0" y="84667"/>
                  <a:pt x="84667" y="0"/>
                  <a:pt x="189111" y="0"/>
                </a:cubicBezTo>
                <a:cubicBezTo>
                  <a:pt x="293555" y="0"/>
                  <a:pt x="378222" y="84667"/>
                  <a:pt x="378222" y="189110"/>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35"/>
          <p:cNvSpPr/>
          <p:nvPr>
            <p:custDataLst>
              <p:tags r:id="rId38"/>
            </p:custDataLst>
          </p:nvPr>
        </p:nvSpPr>
        <p:spPr>
          <a:xfrm>
            <a:off x="9107481" y="4512053"/>
            <a:ext cx="345204" cy="345204"/>
          </a:xfrm>
          <a:custGeom>
            <a:rect l="l" t="t" r="r" b="b"/>
            <a:pathLst>
              <a:path w="378221" h="378221">
                <a:moveTo>
                  <a:pt x="378222" y="189110"/>
                </a:moveTo>
                <a:cubicBezTo>
                  <a:pt x="378222" y="293554"/>
                  <a:pt x="293555" y="378221"/>
                  <a:pt x="189111" y="378221"/>
                </a:cubicBezTo>
                <a:cubicBezTo>
                  <a:pt x="84667" y="378221"/>
                  <a:pt x="0" y="293554"/>
                  <a:pt x="0" y="189110"/>
                </a:cubicBezTo>
                <a:cubicBezTo>
                  <a:pt x="0" y="84666"/>
                  <a:pt x="84667" y="0"/>
                  <a:pt x="189111" y="0"/>
                </a:cubicBezTo>
                <a:cubicBezTo>
                  <a:pt x="293555" y="0"/>
                  <a:pt x="378222" y="84666"/>
                  <a:pt x="378222" y="189110"/>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36"/>
          <p:cNvSpPr/>
          <p:nvPr>
            <p:custDataLst>
              <p:tags r:id="rId39"/>
            </p:custDataLst>
          </p:nvPr>
        </p:nvSpPr>
        <p:spPr>
          <a:xfrm>
            <a:off x="10399124" y="3905294"/>
            <a:ext cx="345204" cy="345204"/>
          </a:xfrm>
          <a:custGeom>
            <a:rect l="l" t="t" r="r" b="b"/>
            <a:pathLst>
              <a:path w="378221" h="378221">
                <a:moveTo>
                  <a:pt x="378221" y="189111"/>
                </a:moveTo>
                <a:cubicBezTo>
                  <a:pt x="378221" y="293555"/>
                  <a:pt x="293554" y="378222"/>
                  <a:pt x="189110" y="378222"/>
                </a:cubicBezTo>
                <a:cubicBezTo>
                  <a:pt x="84666" y="378222"/>
                  <a:pt x="0" y="293555"/>
                  <a:pt x="0" y="189111"/>
                </a:cubicBezTo>
                <a:cubicBezTo>
                  <a:pt x="0" y="84667"/>
                  <a:pt x="84666" y="0"/>
                  <a:pt x="189110" y="0"/>
                </a:cubicBezTo>
                <a:cubicBezTo>
                  <a:pt x="293554" y="0"/>
                  <a:pt x="378221" y="84667"/>
                  <a:pt x="378221" y="189111"/>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37"/>
          <p:cNvSpPr txBox="1"/>
          <p:nvPr>
            <p:custDataLst>
              <p:tags r:id="rId40"/>
            </p:custDataLst>
          </p:nvPr>
        </p:nvSpPr>
        <p:spPr>
          <a:xfrm>
            <a:off x="1449279" y="4505528"/>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需要</a:t>
            </a:r>
            <a:endParaRPr lang="zh-CN" altLang="en-US" sz="1200" err="1">
              <a:solidFill>
                <a:srgbClr val="3F3F3F"/>
              </a:solidFill>
              <a:latin typeface="仿宋" panose="02010609060101010101" charset="-122"/>
              <a:ea typeface="仿宋" panose="02010609060101010101" charset="-122"/>
            </a:endParaRPr>
          </a:p>
        </p:txBody>
      </p:sp>
      <p:sp>
        <p:nvSpPr>
          <p:cNvPr id="44" name="TextBox 38"/>
          <p:cNvSpPr txBox="1"/>
          <p:nvPr>
            <p:custDataLst>
              <p:tags r:id="rId41"/>
            </p:custDataLst>
          </p:nvPr>
        </p:nvSpPr>
        <p:spPr>
          <a:xfrm>
            <a:off x="2698912" y="5095819"/>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实施</a:t>
            </a:r>
            <a:endParaRPr lang="zh-CN" altLang="en-US" sz="1200" err="1">
              <a:solidFill>
                <a:srgbClr val="3F3F3F"/>
              </a:solidFill>
              <a:latin typeface="仿宋" panose="02010609060101010101" charset="-122"/>
              <a:ea typeface="仿宋" panose="02010609060101010101" charset="-122"/>
            </a:endParaRPr>
          </a:p>
        </p:txBody>
      </p:sp>
      <p:sp>
        <p:nvSpPr>
          <p:cNvPr id="45" name="TextBox 39"/>
          <p:cNvSpPr txBox="1"/>
          <p:nvPr>
            <p:custDataLst>
              <p:tags r:id="rId42"/>
            </p:custDataLst>
          </p:nvPr>
        </p:nvSpPr>
        <p:spPr>
          <a:xfrm>
            <a:off x="4065073" y="5429639"/>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学科</a:t>
            </a:r>
            <a:endParaRPr lang="zh-CN" altLang="en-US" sz="1200" err="1">
              <a:solidFill>
                <a:srgbClr val="3F3F3F"/>
              </a:solidFill>
              <a:latin typeface="仿宋" panose="02010609060101010101" charset="-122"/>
              <a:ea typeface="仿宋" panose="02010609060101010101" charset="-122"/>
            </a:endParaRPr>
          </a:p>
        </p:txBody>
      </p:sp>
      <p:sp>
        <p:nvSpPr>
          <p:cNvPr id="46" name="TextBox 40"/>
          <p:cNvSpPr txBox="1"/>
          <p:nvPr>
            <p:custDataLst>
              <p:tags r:id="rId43"/>
            </p:custDataLst>
          </p:nvPr>
        </p:nvSpPr>
        <p:spPr>
          <a:xfrm>
            <a:off x="5668882" y="5630371"/>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知识</a:t>
            </a:r>
            <a:endParaRPr lang="zh-CN" altLang="en-US" sz="1200" err="1">
              <a:solidFill>
                <a:srgbClr val="3F3F3F"/>
              </a:solidFill>
              <a:latin typeface="仿宋" panose="02010609060101010101" charset="-122"/>
              <a:ea typeface="仿宋" panose="02010609060101010101" charset="-122"/>
            </a:endParaRPr>
          </a:p>
        </p:txBody>
      </p:sp>
      <p:sp>
        <p:nvSpPr>
          <p:cNvPr id="47" name="TextBox 41"/>
          <p:cNvSpPr txBox="1"/>
          <p:nvPr>
            <p:custDataLst>
              <p:tags r:id="rId44"/>
            </p:custDataLst>
          </p:nvPr>
        </p:nvSpPr>
        <p:spPr>
          <a:xfrm>
            <a:off x="7386435" y="5430582"/>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素质</a:t>
            </a:r>
            <a:endParaRPr lang="zh-CN" altLang="en-US" sz="1200" err="1">
              <a:solidFill>
                <a:srgbClr val="3F3F3F"/>
              </a:solidFill>
              <a:latin typeface="仿宋" panose="02010609060101010101" charset="-122"/>
              <a:ea typeface="仿宋" panose="02010609060101010101" charset="-122"/>
            </a:endParaRPr>
          </a:p>
        </p:txBody>
      </p:sp>
      <p:sp>
        <p:nvSpPr>
          <p:cNvPr id="48" name="TextBox 42"/>
          <p:cNvSpPr txBox="1"/>
          <p:nvPr>
            <p:custDataLst>
              <p:tags r:id="rId45"/>
            </p:custDataLst>
          </p:nvPr>
        </p:nvSpPr>
        <p:spPr>
          <a:xfrm>
            <a:off x="8699831" y="4976850"/>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综合</a:t>
            </a:r>
            <a:endParaRPr lang="zh-CN" altLang="en-US" sz="1200" err="1">
              <a:solidFill>
                <a:srgbClr val="3F3F3F"/>
              </a:solidFill>
              <a:latin typeface="仿宋" panose="02010609060101010101" charset="-122"/>
              <a:ea typeface="仿宋" panose="02010609060101010101" charset="-122"/>
            </a:endParaRPr>
          </a:p>
        </p:txBody>
      </p:sp>
      <p:sp>
        <p:nvSpPr>
          <p:cNvPr id="49" name="TextBox 43"/>
          <p:cNvSpPr txBox="1"/>
          <p:nvPr>
            <p:custDataLst>
              <p:tags r:id="rId46"/>
            </p:custDataLst>
          </p:nvPr>
        </p:nvSpPr>
        <p:spPr>
          <a:xfrm>
            <a:off x="9963715" y="4400487"/>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a:solidFill>
                  <a:srgbClr val="3F3F3F"/>
                </a:solidFill>
                <a:latin typeface="仿宋" panose="02010609060101010101" charset="-122"/>
                <a:ea typeface="仿宋" panose="02010609060101010101" charset="-122"/>
              </a:rPr>
              <a:t>提高</a:t>
            </a:r>
            <a:endParaRPr lang="zh-CN" altLang="en-US" sz="1200">
              <a:solidFill>
                <a:srgbClr val="3F3F3F"/>
              </a:solidFill>
              <a:latin typeface="仿宋" panose="02010609060101010101" charset="-122"/>
              <a:ea typeface="仿宋" panose="02010609060101010101" charset="-122"/>
            </a:endParaRPr>
          </a:p>
        </p:txBody>
      </p:sp>
      <p:sp>
        <p:nvSpPr>
          <p:cNvPr id="50" name="文本框 49"/>
          <p:cNvSpPr txBox="1"/>
          <p:nvPr/>
        </p:nvSpPr>
        <p:spPr>
          <a:xfrm>
            <a:off x="4363720" y="272415"/>
            <a:ext cx="353568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chemeClr val="accent1"/>
                </a:solidFill>
                <a:effectLst>
                  <a:outerShdw blurRad="38100" dist="25400" dir="5400000" algn="ctr" rotWithShape="0">
                    <a:srgbClr val="6E747A">
                      <a:alpha val="43000"/>
                    </a:srgbClr>
                  </a:outerShdw>
                </a:effectLst>
                <a:latin typeface="仿宋" panose="02010609060101010101" charset="-122"/>
                <a:ea typeface="微软雅黑"/>
              </a:rPr>
              <a:t>本书关键字分析思维导图</a:t>
            </a:r>
            <a:endParaRPr lang="zh-CN" altLang="en-US" sz="2400" b="1">
              <a:solidFill>
                <a:schemeClr val="accent1"/>
              </a:solidFill>
              <a:effectLst>
                <a:outerShdw blurRad="38100" dist="25400" dir="5400000" algn="ctr" rotWithShape="0">
                  <a:srgbClr val="6E747A">
                    <a:alpha val="43000"/>
                  </a:srgbClr>
                </a:outerShdw>
              </a:effectLst>
              <a:latin typeface="仿宋" panose="02010609060101010101" charset="-122"/>
              <a:ea typeface="微软雅黑"/>
            </a:endParaRPr>
          </a:p>
        </p:txBody>
      </p:sp>
    </p:spTree>
    <p:custDataLst>
      <p:tags r:id="rId47"/>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内容摘要</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3" name="标题 2"/>
          <p:cNvSpPr>
            <a:spLocks noGrp="1"/>
          </p:cNvSpPr>
          <p:nvPr>
            <p:custDataLst>
              <p:tags r:id="rId10"/>
            </p:custDataLst>
          </p:nvPr>
        </p:nvSpPr>
        <p:spPr>
          <a:xfrm>
            <a:off x="952500" y="683260"/>
            <a:ext cx="10269220" cy="432435"/>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000">
                <a:solidFill>
                  <a:schemeClr val="accent1"/>
                </a:solidFill>
                <a:latin typeface="仿宋" panose="02010609060101010101" charset="-122"/>
              </a:rPr>
              <a:t>内容摘要</a:t>
            </a:r>
            <a:endParaRPr lang="zh-CN" altLang="zh-CN" sz="2000">
              <a:solidFill>
                <a:schemeClr val="accent1"/>
              </a:solidFill>
              <a:latin typeface="仿宋" panose="02010609060101010101" charset="-122"/>
            </a:endParaRPr>
          </a:p>
        </p:txBody>
      </p:sp>
      <p:sp>
        <p:nvSpPr>
          <p:cNvPr id="5" name="内容占位符 3"/>
          <p:cNvSpPr>
            <a:spLocks noGrp="1"/>
          </p:cNvSpPr>
          <p:nvPr>
            <p:custDataLst>
              <p:tags r:id="rId11"/>
            </p:custDataLst>
          </p:nvPr>
        </p:nvSpPr>
        <p:spPr>
          <a:xfrm>
            <a:off x="987425" y="1156335"/>
            <a:ext cx="10353040" cy="4991735"/>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在当今教育背景下，培养学生的综合素质和实践能力变得越来越重要。特别是在小学英语学科中，如何让学生在学习基础知识的提高他们的英语实践能力，是教育者们一直在探讨的问题。本书从核心素养的角度出发，探讨了小学英语学科实践活动课程的设计与实施方法，旨在提高学生的综合素质和英语实践能力。</a:t>
            </a:r>
            <a:endParaRPr lang="zh-CN" altLang="en-US" sz="1800">
              <a:solidFill>
                <a:schemeClr val="tx1">
                  <a:lumMod val="85000"/>
                  <a:lumOff val="15000"/>
                </a:schemeClr>
              </a:solidFill>
              <a:latin typeface="仿宋" panose="02010609060101010101" charset="-122"/>
              <a:ea typeface="仿宋" panose="02010609060101010101" charset="-122"/>
            </a:endParaRPr>
          </a:p>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本书首先介绍了小学英语学科实践活动课程的背景和意义。随着全球化的不断深入，英语作为一门国际通用语言，其重要性不言而喻。而传统的小学英语教学模式往往只注重知识的传授，忽略了对学生英语实践能力的培养。因此，开展实践活动课程，让学生在真实的语境中运用英语，就显得尤为重要。</a:t>
            </a:r>
            <a:endParaRPr lang="zh-CN" altLang="en-US" sz="1800">
              <a:solidFill>
                <a:schemeClr val="tx1">
                  <a:lumMod val="85000"/>
                  <a:lumOff val="15000"/>
                </a:schemeClr>
              </a:solidFill>
              <a:latin typeface="仿宋" panose="02010609060101010101" charset="-122"/>
              <a:ea typeface="仿宋" panose="02010609060101010101" charset="-122"/>
            </a:endParaRPr>
          </a:p>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接着，本书阐述了小学英语学科实践活动课程的设计原则。目标导向是设计的核心原则，所有的活动都应该围绕提高学生的英语实践能力和综合素质展开。体验式学习是学生获取知识和技能的有效途径，因此，活动设计应注重学生的参与和体验，让学生在实践中学习和成长。</a:t>
            </a:r>
            <a:endParaRPr lang="zh-CN" altLang="en-US" sz="1800">
              <a:solidFill>
                <a:schemeClr val="tx1">
                  <a:lumMod val="85000"/>
                  <a:lumOff val="15000"/>
                </a:schemeClr>
              </a:solidFill>
              <a:latin typeface="仿宋" panose="02010609060101010101" charset="-122"/>
              <a:ea typeface="仿宋" panose="02010609060101010101" charset="-122"/>
            </a:endParaRPr>
          </a:p>
        </p:txBody>
      </p:sp>
    </p:spTree>
    <p:custDataLst>
      <p:tags r:id="rId12"/>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3" name="标题 2"/>
          <p:cNvSpPr>
            <a:spLocks noGrp="1"/>
          </p:cNvSpPr>
          <p:nvPr>
            <p:custDataLst>
              <p:tags r:id="rId10"/>
            </p:custDataLst>
          </p:nvPr>
        </p:nvSpPr>
        <p:spPr>
          <a:xfrm>
            <a:off x="952500" y="683260"/>
            <a:ext cx="10269220" cy="432435"/>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000">
                <a:solidFill>
                  <a:schemeClr val="accent1"/>
                </a:solidFill>
                <a:latin typeface="仿宋" panose="02010609060101010101" charset="-122"/>
              </a:rPr>
              <a:t>内容摘要</a:t>
            </a:r>
            <a:endParaRPr lang="zh-CN" altLang="zh-CN" sz="2000">
              <a:solidFill>
                <a:schemeClr val="accent1"/>
              </a:solidFill>
              <a:latin typeface="仿宋" panose="02010609060101010101" charset="-122"/>
            </a:endParaRPr>
          </a:p>
        </p:txBody>
      </p:sp>
      <p:sp>
        <p:nvSpPr>
          <p:cNvPr id="5" name="内容占位符 3"/>
          <p:cNvSpPr>
            <a:spLocks noGrp="1"/>
          </p:cNvSpPr>
          <p:nvPr>
            <p:custDataLst>
              <p:tags r:id="rId11"/>
            </p:custDataLst>
          </p:nvPr>
        </p:nvSpPr>
        <p:spPr>
          <a:xfrm>
            <a:off x="987425" y="1156335"/>
            <a:ext cx="10353040" cy="4991735"/>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师资队伍是实践活动课程成功的关键因素，教师需要具备相关的教学能力和经验，才能有效地引导学生。活动策划需要考虑学生的年龄、兴趣和能力等因素，设计符合他们需求的活动。</a:t>
            </a:r>
            <a:endParaRPr lang="zh-CN" altLang="en-US" sz="1800">
              <a:solidFill>
                <a:schemeClr val="tx1">
                  <a:lumMod val="85000"/>
                  <a:lumOff val="15000"/>
                </a:schemeClr>
              </a:solidFill>
              <a:latin typeface="仿宋" panose="02010609060101010101" charset="-122"/>
              <a:ea typeface="仿宋" panose="02010609060101010101" charset="-122"/>
            </a:endParaRPr>
          </a:p>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接下来，本书详细介绍了小学英语学科实践活动课程的实施步骤。前期准备阶段，教师需要确定活动主题，制定计划，准备相关资料和设备。活动开展阶段，教师需要引导学生参与活动，鼓励他们用英语进行交流，并及时给予指导和反馈。接着，中期总结阶段，教师需要对活动进行评估，了解学生的表现和进步情况，对活动进行反思和调整。成果展示阶段，学生可以通过表演、展示、报告等形式，展示他们在活动中学到的知识和技能。</a:t>
            </a:r>
            <a:endParaRPr lang="zh-CN" altLang="en-US" sz="1800">
              <a:solidFill>
                <a:schemeClr val="tx1">
                  <a:lumMod val="85000"/>
                  <a:lumOff val="15000"/>
                </a:schemeClr>
              </a:solidFill>
              <a:latin typeface="仿宋" panose="02010609060101010101" charset="-122"/>
              <a:ea typeface="仿宋" panose="02010609060101010101" charset="-122"/>
            </a:endParaRPr>
          </a:p>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通过本书的介绍，我们可以看到小学英语学科实践活动课程对于提高学生的英语实践能力和综合素质具有积极的作用。学生们在活动中不仅学到了知识，还培养了团队合作、沟通交流、解决问题的能力，增强了自信心和创造力。这些都是核心素养的重要组成部分。</a:t>
            </a:r>
            <a:endParaRPr lang="zh-CN" altLang="en-US" sz="1800">
              <a:solidFill>
                <a:schemeClr val="tx1">
                  <a:lumMod val="85000"/>
                  <a:lumOff val="15000"/>
                </a:schemeClr>
              </a:solidFill>
              <a:latin typeface="仿宋" panose="02010609060101010101" charset="-122"/>
              <a:ea typeface="仿宋" panose="02010609060101010101" charset="-122"/>
            </a:endParaRPr>
          </a:p>
        </p:txBody>
      </p:sp>
    </p:spTree>
    <p:custDataLst>
      <p:tags r:id="rId12"/>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3" name="标题 2"/>
          <p:cNvSpPr>
            <a:spLocks noGrp="1"/>
          </p:cNvSpPr>
          <p:nvPr>
            <p:custDataLst>
              <p:tags r:id="rId10"/>
            </p:custDataLst>
          </p:nvPr>
        </p:nvSpPr>
        <p:spPr>
          <a:xfrm>
            <a:off x="952500" y="683260"/>
            <a:ext cx="10269220" cy="432435"/>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000">
                <a:solidFill>
                  <a:schemeClr val="accent1"/>
                </a:solidFill>
                <a:latin typeface="仿宋" panose="02010609060101010101" charset="-122"/>
              </a:rPr>
              <a:t>内容摘要</a:t>
            </a:r>
            <a:endParaRPr lang="zh-CN" altLang="zh-CN" sz="2000">
              <a:solidFill>
                <a:schemeClr val="accent1"/>
              </a:solidFill>
              <a:latin typeface="仿宋" panose="02010609060101010101" charset="-122"/>
            </a:endParaRPr>
          </a:p>
        </p:txBody>
      </p:sp>
      <p:sp>
        <p:nvSpPr>
          <p:cNvPr id="5" name="内容占位符 3"/>
          <p:cNvSpPr>
            <a:spLocks noGrp="1"/>
          </p:cNvSpPr>
          <p:nvPr>
            <p:custDataLst>
              <p:tags r:id="rId11"/>
            </p:custDataLst>
          </p:nvPr>
        </p:nvSpPr>
        <p:spPr>
          <a:xfrm>
            <a:off x="987425" y="1156335"/>
            <a:ext cx="10353040" cy="4991735"/>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然而，在实践活动课程的实施过程中也存在一些问题。例如，有的学生可能因为语言障碍或性格内向等原因，不愿意积极参与活动；有的活动可能因为策划不当或组织不力，导致效果不佳。因此，教育者们在设计和实施实践活动课程时，需要充分考虑到这些因素，尽可能地避免问题的发生。</a:t>
            </a:r>
            <a:endParaRPr lang="zh-CN" altLang="en-US" sz="1800">
              <a:solidFill>
                <a:schemeClr val="tx1">
                  <a:lumMod val="85000"/>
                  <a:lumOff val="15000"/>
                </a:schemeClr>
              </a:solidFill>
              <a:latin typeface="仿宋" panose="02010609060101010101" charset="-122"/>
              <a:ea typeface="仿宋" panose="02010609060101010101" charset="-122"/>
            </a:endParaRPr>
          </a:p>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核心素养视域下的小学英语学科实践活动课程设计与实施》这本书为我们提供了有益的参考和启示。通过设计和实施实践活动课程，我们可以让学生在真实的语境中学习和运用英语，提高他们的英语实践能力和综合素质。我们也需要不断反思和改进课程设计和实施方法，以更好地满足学生的需求和期望。希望这本书的内容摘要能够为广大的教育工作者提供有价值的参考和借鉴。</a:t>
            </a:r>
            <a:endParaRPr lang="zh-CN" altLang="en-US" sz="1800">
              <a:solidFill>
                <a:schemeClr val="tx1">
                  <a:lumMod val="85000"/>
                  <a:lumOff val="15000"/>
                </a:schemeClr>
              </a:solidFill>
              <a:latin typeface="仿宋" panose="02010609060101010101" charset="-122"/>
              <a:ea typeface="仿宋" panose="02010609060101010101" charset="-122"/>
            </a:endParaRPr>
          </a:p>
        </p:txBody>
      </p:sp>
    </p:spTree>
    <p:custDataLst>
      <p:tags r:id="rId12"/>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精彩摘录</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3" name="标题 2"/>
          <p:cNvSpPr>
            <a:spLocks noGrp="1"/>
          </p:cNvSpPr>
          <p:nvPr>
            <p:custDataLst>
              <p:tags r:id="rId10"/>
            </p:custDataLst>
          </p:nvPr>
        </p:nvSpPr>
        <p:spPr>
          <a:xfrm>
            <a:off x="952500" y="683260"/>
            <a:ext cx="10269220" cy="432435"/>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000">
                <a:solidFill>
                  <a:schemeClr val="accent1"/>
                </a:solidFill>
                <a:latin typeface="仿宋" panose="02010609060101010101" charset="-122"/>
              </a:rPr>
              <a:t>精彩摘录</a:t>
            </a:r>
            <a:endParaRPr lang="zh-CN" altLang="zh-CN" sz="2000">
              <a:solidFill>
                <a:schemeClr val="accent1"/>
              </a:solidFill>
              <a:latin typeface="仿宋" panose="02010609060101010101" charset="-122"/>
            </a:endParaRPr>
          </a:p>
        </p:txBody>
      </p:sp>
      <p:sp>
        <p:nvSpPr>
          <p:cNvPr id="5" name="内容占位符 3"/>
          <p:cNvSpPr>
            <a:spLocks noGrp="1"/>
          </p:cNvSpPr>
          <p:nvPr>
            <p:custDataLst>
              <p:tags r:id="rId11"/>
            </p:custDataLst>
          </p:nvPr>
        </p:nvSpPr>
        <p:spPr>
          <a:xfrm>
            <a:off x="987425" y="1156335"/>
            <a:ext cx="10353040" cy="4991735"/>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核心素养视域下的小学英语学科实践活动课程设计与实施》这本书探讨了在核心素养视角下，小学英语学科实践活动课程的设计与实施问题。在当今社会，英语学科的重要性日益凸显，而实践活动课程作为小学生学习英语的重要途径，对于提高学生的英语应用能力和培养核心素养具有积极作用。</a:t>
            </a:r>
            <a:endParaRPr lang="zh-CN" altLang="en-US" sz="1800">
              <a:solidFill>
                <a:schemeClr val="tx1">
                  <a:lumMod val="85000"/>
                  <a:lumOff val="15000"/>
                </a:schemeClr>
              </a:solidFill>
              <a:latin typeface="仿宋" panose="02010609060101010101" charset="-122"/>
              <a:ea typeface="仿宋" panose="02010609060101010101" charset="-122"/>
            </a:endParaRPr>
          </a:p>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本书作者提出了小学英语学科实践活动课程设计的核心理念是以学生为中心，以实践为主线，以主题为引领，以活动为载体。通过设计丰富多彩的实践活动，将英语学科知识与学生生活实际相结合，让学生在实践中感知、理解和应用英语，从而提高学生的英语素养和综合能力。</a:t>
            </a:r>
            <a:endParaRPr lang="zh-CN" altLang="en-US" sz="1800">
              <a:solidFill>
                <a:schemeClr val="tx1">
                  <a:lumMod val="85000"/>
                  <a:lumOff val="15000"/>
                </a:schemeClr>
              </a:solidFill>
              <a:latin typeface="仿宋" panose="02010609060101010101" charset="-122"/>
              <a:ea typeface="仿宋" panose="02010609060101010101" charset="-122"/>
            </a:endParaRPr>
          </a:p>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作者在书中提出了多个具体观点，其中包括：</a:t>
            </a:r>
            <a:endParaRPr lang="zh-CN" altLang="en-US" sz="1800">
              <a:solidFill>
                <a:schemeClr val="tx1">
                  <a:lumMod val="85000"/>
                  <a:lumOff val="15000"/>
                </a:schemeClr>
              </a:solidFill>
              <a:latin typeface="仿宋" panose="02010609060101010101" charset="-122"/>
              <a:ea typeface="仿宋" panose="02010609060101010101" charset="-122"/>
            </a:endParaRPr>
          </a:p>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实践活动课程的设计应该符合小学生的认知特点和学习需求，同时结合英语学科的特点，让学生在轻松愉悦的氛围中学习英语。</a:t>
            </a:r>
            <a:endParaRPr lang="zh-CN" altLang="en-US" sz="1800">
              <a:solidFill>
                <a:schemeClr val="tx1">
                  <a:lumMod val="85000"/>
                  <a:lumOff val="15000"/>
                </a:schemeClr>
              </a:solidFill>
              <a:latin typeface="仿宋" panose="02010609060101010101" charset="-122"/>
              <a:ea typeface="仿宋" panose="02010609060101010101" charset="-122"/>
            </a:endParaRPr>
          </a:p>
        </p:txBody>
      </p:sp>
    </p:spTree>
    <p:custDataLst>
      <p:tags r:id="rId12"/>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3" name="标题 2"/>
          <p:cNvSpPr>
            <a:spLocks noGrp="1"/>
          </p:cNvSpPr>
          <p:nvPr>
            <p:custDataLst>
              <p:tags r:id="rId10"/>
            </p:custDataLst>
          </p:nvPr>
        </p:nvSpPr>
        <p:spPr>
          <a:xfrm>
            <a:off x="952500" y="683260"/>
            <a:ext cx="10269220" cy="432435"/>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000">
                <a:solidFill>
                  <a:schemeClr val="accent1"/>
                </a:solidFill>
                <a:latin typeface="仿宋" panose="02010609060101010101" charset="-122"/>
              </a:rPr>
              <a:t>精彩摘录</a:t>
            </a:r>
            <a:endParaRPr lang="zh-CN" altLang="zh-CN" sz="2000">
              <a:solidFill>
                <a:schemeClr val="accent1"/>
              </a:solidFill>
              <a:latin typeface="仿宋" panose="02010609060101010101" charset="-122"/>
            </a:endParaRPr>
          </a:p>
        </p:txBody>
      </p:sp>
      <p:sp>
        <p:nvSpPr>
          <p:cNvPr id="5" name="内容占位符 3"/>
          <p:cNvSpPr>
            <a:spLocks noGrp="1"/>
          </p:cNvSpPr>
          <p:nvPr>
            <p:custDataLst>
              <p:tags r:id="rId11"/>
            </p:custDataLst>
          </p:nvPr>
        </p:nvSpPr>
        <p:spPr>
          <a:xfrm>
            <a:off x="987425" y="1156335"/>
            <a:ext cx="10353040" cy="4991735"/>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实践活动课程的内容应该注重培养学生的语言运用能力，包括听、说、读、写四个方面。同时，内容应该具有生活性和时代性，让学生在实际生活中运用所学知识。</a:t>
            </a:r>
            <a:endParaRPr lang="zh-CN" altLang="en-US" sz="1800">
              <a:solidFill>
                <a:schemeClr val="tx1">
                  <a:lumMod val="85000"/>
                  <a:lumOff val="15000"/>
                </a:schemeClr>
              </a:solidFill>
              <a:latin typeface="仿宋" panose="02010609060101010101" charset="-122"/>
              <a:ea typeface="仿宋" panose="02010609060101010101" charset="-122"/>
            </a:endParaRPr>
          </a:p>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实践活动课程的教学应该采用多元化的教学方法和手段，如情境模拟、角色扮演、小组合作等，让学生通过不同的途径和方式学习英语。</a:t>
            </a:r>
            <a:endParaRPr lang="zh-CN" altLang="en-US" sz="1800">
              <a:solidFill>
                <a:schemeClr val="tx1">
                  <a:lumMod val="85000"/>
                  <a:lumOff val="15000"/>
                </a:schemeClr>
              </a:solidFill>
              <a:latin typeface="仿宋" panose="02010609060101010101" charset="-122"/>
              <a:ea typeface="仿宋" panose="02010609060101010101" charset="-122"/>
            </a:endParaRPr>
          </a:p>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实践活动课程的评价应该采用形式多样的评价方式，包括学生自评、互评、教师评价等，以全面了解学生的学习情况和表达能力。</a:t>
            </a:r>
            <a:endParaRPr lang="zh-CN" altLang="en-US" sz="1800">
              <a:solidFill>
                <a:schemeClr val="tx1">
                  <a:lumMod val="85000"/>
                  <a:lumOff val="15000"/>
                </a:schemeClr>
              </a:solidFill>
              <a:latin typeface="仿宋" panose="02010609060101010101" charset="-122"/>
              <a:ea typeface="仿宋" panose="02010609060101010101" charset="-122"/>
            </a:endParaRPr>
          </a:p>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在本书中，作者还列举了多个具体的案例，来说明实践活动课程的设计与实施方法。例如，作者提到在教授“Festivals”这一主题时，可以设计“制作圣诞卡片”的实践活动，让学生运用所学的英语知识来表达祝福和感谢。作者还强调了教师在实践活动中的指导和评价作用，以及学校和家长的支持和配合。</a:t>
            </a:r>
            <a:endParaRPr lang="zh-CN" altLang="en-US" sz="1800">
              <a:solidFill>
                <a:schemeClr val="tx1">
                  <a:lumMod val="85000"/>
                  <a:lumOff val="15000"/>
                </a:schemeClr>
              </a:solidFill>
              <a:latin typeface="仿宋" panose="02010609060101010101" charset="-122"/>
              <a:ea typeface="仿宋" panose="02010609060101010101" charset="-122"/>
            </a:endParaRPr>
          </a:p>
        </p:txBody>
      </p:sp>
    </p:spTree>
    <p:custDataLst>
      <p:tags r:id="rId12"/>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3" name="标题 2"/>
          <p:cNvSpPr>
            <a:spLocks noGrp="1"/>
          </p:cNvSpPr>
          <p:nvPr>
            <p:custDataLst>
              <p:tags r:id="rId10"/>
            </p:custDataLst>
          </p:nvPr>
        </p:nvSpPr>
        <p:spPr>
          <a:xfrm>
            <a:off x="952500" y="683260"/>
            <a:ext cx="10269220" cy="432435"/>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000">
                <a:solidFill>
                  <a:schemeClr val="accent1"/>
                </a:solidFill>
                <a:latin typeface="仿宋" panose="02010609060101010101" charset="-122"/>
              </a:rPr>
              <a:t>精彩摘录</a:t>
            </a:r>
            <a:endParaRPr lang="zh-CN" altLang="zh-CN" sz="2000">
              <a:solidFill>
                <a:schemeClr val="accent1"/>
              </a:solidFill>
              <a:latin typeface="仿宋" panose="02010609060101010101" charset="-122"/>
            </a:endParaRPr>
          </a:p>
        </p:txBody>
      </p:sp>
      <p:sp>
        <p:nvSpPr>
          <p:cNvPr id="5" name="内容占位符 3"/>
          <p:cNvSpPr>
            <a:spLocks noGrp="1"/>
          </p:cNvSpPr>
          <p:nvPr>
            <p:custDataLst>
              <p:tags r:id="rId11"/>
            </p:custDataLst>
          </p:nvPr>
        </p:nvSpPr>
        <p:spPr>
          <a:xfrm>
            <a:off x="987425" y="1156335"/>
            <a:ext cx="10353040" cy="4991735"/>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本书的观点和论据有利于我们深入理解小学英语学科实践活动课程的重要性和实施方法。通过多元化的实践活动的开展，学生能够获得更多的机会去运用和巩固所学知识，提高其语言运用能力和核心素养。同时，实践活动还可以培养学生的团队协作、创新思维和解决问题的能力。</a:t>
            </a:r>
            <a:endParaRPr lang="zh-CN" altLang="en-US" sz="1800">
              <a:solidFill>
                <a:schemeClr val="tx1">
                  <a:lumMod val="85000"/>
                  <a:lumOff val="15000"/>
                </a:schemeClr>
              </a:solidFill>
              <a:latin typeface="仿宋" panose="02010609060101010101" charset="-122"/>
              <a:ea typeface="仿宋" panose="02010609060101010101" charset="-122"/>
            </a:endParaRPr>
          </a:p>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在分析本书观点和论据的基础上，我们可以得出以下</a:t>
            </a:r>
            <a:endParaRPr lang="zh-CN" altLang="en-US" sz="1800">
              <a:solidFill>
                <a:schemeClr val="tx1">
                  <a:lumMod val="85000"/>
                  <a:lumOff val="15000"/>
                </a:schemeClr>
              </a:solidFill>
              <a:latin typeface="仿宋" panose="02010609060101010101" charset="-122"/>
              <a:ea typeface="仿宋" panose="02010609060101010101" charset="-122"/>
            </a:endParaRPr>
          </a:p>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小学英语学科实践活动课程的设计与实施对于提高学生的英语素养和培养核心素养具有积极作用。</a:t>
            </a:r>
            <a:endParaRPr lang="zh-CN" altLang="en-US" sz="1800">
              <a:solidFill>
                <a:schemeClr val="tx1">
                  <a:lumMod val="85000"/>
                  <a:lumOff val="15000"/>
                </a:schemeClr>
              </a:solidFill>
              <a:latin typeface="仿宋" panose="02010609060101010101" charset="-122"/>
              <a:ea typeface="仿宋" panose="02010609060101010101" charset="-122"/>
            </a:endParaRPr>
          </a:p>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实践活动课程的设计应该结合小学生的认知特点和学习需求，注重培养学生的语言运用能力和实际生活中的英语应用能力。</a:t>
            </a:r>
            <a:endParaRPr lang="zh-CN" altLang="en-US" sz="1800">
              <a:solidFill>
                <a:schemeClr val="tx1">
                  <a:lumMod val="85000"/>
                  <a:lumOff val="15000"/>
                </a:schemeClr>
              </a:solidFill>
              <a:latin typeface="仿宋" panose="02010609060101010101" charset="-122"/>
              <a:ea typeface="仿宋" panose="02010609060101010101" charset="-122"/>
            </a:endParaRPr>
          </a:p>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多元化的教学方法和手段以及形式多样的评价方式可以帮助学生更好地学习和表达英语。</a:t>
            </a:r>
            <a:endParaRPr lang="zh-CN" altLang="en-US" sz="1800">
              <a:solidFill>
                <a:schemeClr val="tx1">
                  <a:lumMod val="85000"/>
                  <a:lumOff val="15000"/>
                </a:schemeClr>
              </a:solidFill>
              <a:latin typeface="仿宋" panose="02010609060101010101" charset="-122"/>
              <a:ea typeface="仿宋" panose="02010609060101010101" charset="-122"/>
            </a:endParaRPr>
          </a:p>
        </p:txBody>
      </p:sp>
    </p:spTree>
    <p:custDataLst>
      <p:tags r:id="rId12"/>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https://d.book118.com/846202140153010053</a:t>
            </a:r>
          </a:p>
        </p:txBody>
      </p:sp>
    </p:spTree>
  </p:cSld>
  <p:clrMapOvr>
    <a:masterClrMapping/>
  </p:clrMapOvr>
  <p:transition/>
  <p:timing/>
</p:sld>
</file>

<file path=ppt/tags/tag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10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10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1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1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0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0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1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11.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112.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TYPE" val="i"/>
</p:tagLst>
</file>

<file path=ppt/tags/tag11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2"/>
  <p:tag name="KSO_WM_UNIT_INDEX" val="2"/>
  <p:tag name="KSO_WM_UNIT_LAYERLEVEL" val="1"/>
  <p:tag name="KSO_WM_UNIT_TYPE" val="i"/>
</p:tagLst>
</file>

<file path=ppt/tags/tag11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6.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2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TYPE" val="i"/>
</p:tagLst>
</file>

<file path=ppt/tags/tag121.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122.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TYPE" val="i"/>
</p:tagLst>
</file>

<file path=ppt/tags/tag129.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130.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1.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TYPE" val="i"/>
</p:tagLst>
</file>

<file path=ppt/tags/tag137.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138.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39.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0.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14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3.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15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TYPE" val="i"/>
</p:tagLst>
</file>

<file path=ppt/tags/tag155.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2"/>
  <p:tag name="KSO_WM_UNIT_INDEX" val="2"/>
  <p:tag name="KSO_WM_UNIT_LAYERLEVEL" val="1"/>
  <p:tag name="KSO_WM_UNIT_TYPE" val="i"/>
</p:tagLst>
</file>

<file path=ppt/tags/tag156.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3"/>
  <p:tag name="KSO_WM_UNIT_INDEX" val="3"/>
  <p:tag name="KSO_WM_UNIT_LAYERLEVEL" val="1"/>
  <p:tag name="KSO_WM_UNIT_TYPE" val="i"/>
</p:tagLst>
</file>

<file path=ppt/tags/tag157.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4"/>
  <p:tag name="KSO_WM_UNIT_INDEX" val="4"/>
  <p:tag name="KSO_WM_UNIT_LAYERLEVEL" val="1"/>
  <p:tag name="KSO_WM_UNIT_TYPE" val="i"/>
</p:tagLst>
</file>

<file path=ppt/tags/tag158.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5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3.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164.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1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8.xml><?xml version="1.0" encoding="utf-8"?>
<p:tagLst xmlns:p="http://schemas.openxmlformats.org/presentationml/2006/main">
  <p:tag name="KSO_WM_BEAUTIFY_FLAG" val="#wm#"/>
  <p:tag name="KSO_WM_COMBINE_RELATE_SLIDE_ID" val="background20176890_1"/>
  <p:tag name="KSO_WM_TAG_VERSION" val="1.0"/>
  <p:tag name="KSO_WM_TEMPLATE_CATEGORY" val="custom"/>
  <p:tag name="KSO_WM_TEMPLATE_COLOR_TYPE" val="1"/>
  <p:tag name="KSO_WM_TEMPLATE_INDEX" val="20177418"/>
  <p:tag name="KSO_WM_TEMPLATE_MASTER_THUMB_INDEX" val="12"/>
  <p:tag name="KSO_WM_TEMPLATE_MASTER_TYPE" val="1"/>
  <p:tag name="KSO_WM_TEMPLATE_SUBCATEGORY" val="17"/>
  <p:tag name="KSO_WM_TEMPLATE_THUMBS_INDEX" val="1、10、11、25、26、28"/>
</p:tagLst>
</file>

<file path=ppt/tags/tag169.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custom20177418_1*a*1"/>
  <p:tag name="KSO_WM_UNIT_INDEX" val="1"/>
  <p:tag name="KSO_WM_UNIT_ISCONTENTSTITLE" val="0"/>
  <p:tag name="KSO_WM_UNIT_ISNUMDGMTITLE" val="0"/>
  <p:tag name="KSO_WM_UNIT_LAYERLEVEL" val="1"/>
  <p:tag name="KSO_WM_UNIT_NOCLEAR" val="0"/>
  <p:tag name="KSO_WM_UNIT_PRESET_TEXT" val="树叶手绘风总结报告"/>
  <p:tag name="KSO_WM_UNIT_TYPE" val="a"/>
  <p:tag name="KSO_WM_UNIT_VALUE" val="10"/>
</p:tagLst>
</file>

<file path=ppt/tags/tag170.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1"/>
  <p:tag name="KSO_WM_UNIT_DIAGRAM_ISNUMVISUAL" val="0"/>
  <p:tag name="KSO_WM_UNIT_DIAGRAM_ISREFERUNIT" val="0"/>
  <p:tag name="KSO_WM_UNIT_HIGHLIGHT" val="0"/>
  <p:tag name="KSO_WM_UNIT_ID" val="custom20177418_1*b*1"/>
  <p:tag name="KSO_WM_UNIT_INDEX" val="1"/>
  <p:tag name="KSO_WM_UNIT_ISCONTENTSTITLE" val="0"/>
  <p:tag name="KSO_WM_UNIT_ISNUMDGMTITLE" val="0"/>
  <p:tag name="KSO_WM_UNIT_LAYERLEVEL" val="1"/>
  <p:tag name="KSO_WM_UNIT_NOCLEAR" val="0"/>
  <p:tag name="KSO_WM_UNIT_PRESET_TEXT" val="单击此处添加副标题"/>
  <p:tag name="KSO_WM_UNIT_TEXT_FILL_FORE_SCHEMECOLOR_INDEX" val="13"/>
  <p:tag name="KSO_WM_UNIT_TEXT_FILL_FORE_SCHEMECOLOR_INDEX_BRIGHTNESS" val="0.15"/>
  <p:tag name="KSO_WM_UNIT_TEXT_FILL_TYPE" val="1"/>
  <p:tag name="KSO_WM_UNIT_TYPE" val="b"/>
  <p:tag name="KSO_WM_UNIT_VALUE" val="22"/>
</p:tagLst>
</file>

<file path=ppt/tags/tag171.xml><?xml version="1.0" encoding="utf-8"?>
<p:tagLst xmlns:p="http://schemas.openxmlformats.org/presentationml/2006/main">
  <p:tag name="KSO_WM_BEAUTIFY_FLAG" val="#wm#"/>
  <p:tag name="KSO_WM_COMBINE_RELATE_SLIDE_ID" val="background20176890_1"/>
  <p:tag name="KSO_WM_SLIDE_ID" val="custom20177418_1"/>
  <p:tag name="KSO_WM_SLIDE_INDEX" val="1"/>
  <p:tag name="KSO_WM_SLIDE_ITEM_CNT" val="0"/>
  <p:tag name="KSO_WM_SLIDE_LAYOUT" val="a_b"/>
  <p:tag name="KSO_WM_SLIDE_LAYOUT_CNT" val="1_3"/>
  <p:tag name="KSO_WM_SLIDE_SUBTYPE" val="pureTxt"/>
  <p:tag name="KSO_WM_SLIDE_TYPE" val="title"/>
  <p:tag name="KSO_WM_TAG_VERSION" val="1.0"/>
  <p:tag name="KSO_WM_TEMPLATE_CATEGORY" val="custom"/>
  <p:tag name="KSO_WM_TEMPLATE_COLOR_TYPE" val="1"/>
  <p:tag name="KSO_WM_TEMPLATE_INDEX" val="20177418"/>
  <p:tag name="KSO_WM_TEMPLATE_MASTER_THUMB_INDEX" val="12"/>
  <p:tag name="KSO_WM_TEMPLATE_MASTER_TYPE" val="1"/>
  <p:tag name="KSO_WM_TEMPLATE_SUBCATEGORY" val="17"/>
  <p:tag name="KSO_WM_TEMPLATE_THUMBS_INDEX" val="1、10、11、25、26、28"/>
</p:tagLst>
</file>

<file path=ppt/tags/tag17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1"/>
  <p:tag name="KSO_WM_UNIT_INDEX" val="1_1_1"/>
  <p:tag name="KSO_WM_UNIT_LAYERLEVEL" val="1_1_1"/>
  <p:tag name="KSO_WM_UNIT_TEXT_FILL_FORE_SCHEMECOLOR_INDEX" val="2"/>
  <p:tag name="KSO_WM_UNIT_TEXT_FILL_TYPE" val="1"/>
  <p:tag name="KSO_WM_UNIT_TYPE" val="l_h_i"/>
</p:tagLst>
</file>

<file path=ppt/tags/tag17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3"/>
  <p:tag name="KSO_WM_UNIT_INDEX" val="1_1_3"/>
  <p:tag name="KSO_WM_UNIT_LAYERLEVEL" val="1_1_1"/>
  <p:tag name="KSO_WM_UNIT_TEXT_FILL_FORE_SCHEMECOLOR_INDEX" val="2"/>
  <p:tag name="KSO_WM_UNIT_TEXT_FILL_TYPE" val="1"/>
  <p:tag name="KSO_WM_UNIT_TYPE" val="l_h_i"/>
</p:tagLst>
</file>

<file path=ppt/tags/tag17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1_4"/>
  <p:tag name="KSO_WM_UNIT_INDEX" val="1_1_4"/>
  <p:tag name="KSO_WM_UNIT_LAYERLEVEL" val="1_1_1"/>
  <p:tag name="KSO_WM_UNIT_SHADOW_SCHEMECOLOR_INDEX" val="14"/>
  <p:tag name="KSO_WM_UNIT_TEXT_FILL_FORE_SCHEMECOLOR_INDEX" val="2"/>
  <p:tag name="KSO_WM_UNIT_TEXT_FILL_TYPE" val="1"/>
  <p:tag name="KSO_WM_UNIT_TYPE" val="l_h_i"/>
</p:tagLst>
</file>

<file path=ppt/tags/tag17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1_2"/>
  <p:tag name="KSO_WM_UNIT_INDEX" val="1_1_2"/>
  <p:tag name="KSO_WM_UNIT_LAYERLEVEL" val="1_1_1"/>
  <p:tag name="KSO_WM_UNIT_SUBTYPE" val="d"/>
  <p:tag name="KSO_WM_UNIT_TEXT_FILL_FORE_SCHEMECOLOR_INDEX" val="5"/>
  <p:tag name="KSO_WM_UNIT_TEXT_FILL_TYPE" val="1"/>
  <p:tag name="KSO_WM_UNIT_TYPE" val="l_h_i"/>
</p:tagLst>
</file>

<file path=ppt/tags/tag17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7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1"/>
  <p:tag name="KSO_WM_UNIT_INDEX" val="1_2_1"/>
  <p:tag name="KSO_WM_UNIT_LAYERLEVEL" val="1_1_1"/>
  <p:tag name="KSO_WM_UNIT_TEXT_FILL_FORE_SCHEMECOLOR_INDEX" val="2"/>
  <p:tag name="KSO_WM_UNIT_TEXT_FILL_TYPE" val="1"/>
  <p:tag name="KSO_WM_UNIT_TYPE" val="l_h_i"/>
</p:tagLst>
</file>

<file path=ppt/tags/tag17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3"/>
  <p:tag name="KSO_WM_UNIT_INDEX" val="1_2_3"/>
  <p:tag name="KSO_WM_UNIT_LAYERLEVEL" val="1_1_1"/>
  <p:tag name="KSO_WM_UNIT_TEXT_FILL_FORE_SCHEMECOLOR_INDEX" val="2"/>
  <p:tag name="KSO_WM_UNIT_TEXT_FILL_TYPE" val="1"/>
  <p:tag name="KSO_WM_UNIT_TYPE" val="l_h_i"/>
</p:tagLst>
</file>

<file path=ppt/tags/tag17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2_4"/>
  <p:tag name="KSO_WM_UNIT_INDEX" val="1_2_4"/>
  <p:tag name="KSO_WM_UNIT_LAYERLEVEL" val="1_1_1"/>
  <p:tag name="KSO_WM_UNIT_SHADOW_SCHEMECOLOR_INDEX" val="14"/>
  <p:tag name="KSO_WM_UNIT_TEXT_FILL_FORE_SCHEMECOLOR_INDEX" val="2"/>
  <p:tag name="KSO_WM_UNIT_TEXT_FILL_TYPE" val="1"/>
  <p:tag name="KSO_WM_UNIT_TYPE" val="l_h_i"/>
</p:tagLst>
</file>

<file path=ppt/tags/tag18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1"/>
  <p:tag name="KSO_WM_UNIT_INDEX" val="1_3_1"/>
  <p:tag name="KSO_WM_UNIT_LAYERLEVEL" val="1_1_1"/>
  <p:tag name="KSO_WM_UNIT_TEXT_FILL_FORE_SCHEMECOLOR_INDEX" val="2"/>
  <p:tag name="KSO_WM_UNIT_TEXT_FILL_TYPE" val="1"/>
  <p:tag name="KSO_WM_UNIT_TYPE" val="l_h_i"/>
</p:tagLst>
</file>

<file path=ppt/tags/tag18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3"/>
  <p:tag name="KSO_WM_UNIT_INDEX" val="1_3_3"/>
  <p:tag name="KSO_WM_UNIT_LAYERLEVEL" val="1_1_1"/>
  <p:tag name="KSO_WM_UNIT_TEXT_FILL_FORE_SCHEMECOLOR_INDEX" val="2"/>
  <p:tag name="KSO_WM_UNIT_TEXT_FILL_TYPE" val="1"/>
  <p:tag name="KSO_WM_UNIT_TYPE" val="l_h_i"/>
</p:tagLst>
</file>

<file path=ppt/tags/tag18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3_4"/>
  <p:tag name="KSO_WM_UNIT_INDEX" val="1_3_4"/>
  <p:tag name="KSO_WM_UNIT_LAYERLEVEL" val="1_1_1"/>
  <p:tag name="KSO_WM_UNIT_SHADOW_SCHEMECOLOR_INDEX" val="14"/>
  <p:tag name="KSO_WM_UNIT_TEXT_FILL_FORE_SCHEMECOLOR_INDEX" val="2"/>
  <p:tag name="KSO_WM_UNIT_TEXT_FILL_TYPE" val="1"/>
  <p:tag name="KSO_WM_UNIT_TYPE" val="l_h_i"/>
</p:tagLst>
</file>

<file path=ppt/tags/tag18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1"/>
  <p:tag name="KSO_WM_UNIT_INDEX" val="1_4_1"/>
  <p:tag name="KSO_WM_UNIT_LAYERLEVEL" val="1_1_1"/>
  <p:tag name="KSO_WM_UNIT_TEXT_FILL_FORE_SCHEMECOLOR_INDEX" val="2"/>
  <p:tag name="KSO_WM_UNIT_TEXT_FILL_TYPE" val="1"/>
  <p:tag name="KSO_WM_UNIT_TYPE" val="l_h_i"/>
</p:tagLst>
</file>

<file path=ppt/tags/tag18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3"/>
  <p:tag name="KSO_WM_UNIT_INDEX" val="1_4_3"/>
  <p:tag name="KSO_WM_UNIT_LAYERLEVEL" val="1_1_1"/>
  <p:tag name="KSO_WM_UNIT_TEXT_FILL_FORE_SCHEMECOLOR_INDEX" val="2"/>
  <p:tag name="KSO_WM_UNIT_TEXT_FILL_TYPE" val="1"/>
  <p:tag name="KSO_WM_UNIT_TYPE" val="l_h_i"/>
</p:tagLst>
</file>

<file path=ppt/tags/tag18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4_4"/>
  <p:tag name="KSO_WM_UNIT_INDEX" val="1_4_4"/>
  <p:tag name="KSO_WM_UNIT_LAYERLEVEL" val="1_1_1"/>
  <p:tag name="KSO_WM_UNIT_SHADOW_SCHEMECOLOR_INDEX" val="14"/>
  <p:tag name="KSO_WM_UNIT_TEXT_FILL_FORE_SCHEMECOLOR_INDEX" val="2"/>
  <p:tag name="KSO_WM_UNIT_TEXT_FILL_TYPE" val="1"/>
  <p:tag name="KSO_WM_UNIT_TYPE" val="l_h_i"/>
</p:tagLst>
</file>

<file path=ppt/tags/tag18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1"/>
  <p:tag name="KSO_WM_UNIT_INDEX" val="1_5_1"/>
  <p:tag name="KSO_WM_UNIT_LAYERLEVEL" val="1_1_1"/>
  <p:tag name="KSO_WM_UNIT_TEXT_FILL_FORE_SCHEMECOLOR_INDEX" val="2"/>
  <p:tag name="KSO_WM_UNIT_TEXT_FILL_TYPE" val="1"/>
  <p:tag name="KSO_WM_UNIT_TYPE" val="l_h_i"/>
</p:tagLst>
</file>

<file path=ppt/tags/tag19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3"/>
  <p:tag name="KSO_WM_UNIT_INDEX" val="1_5_3"/>
  <p:tag name="KSO_WM_UNIT_LAYERLEVEL" val="1_1_1"/>
  <p:tag name="KSO_WM_UNIT_TEXT_FILL_FORE_SCHEMECOLOR_INDEX" val="2"/>
  <p:tag name="KSO_WM_UNIT_TEXT_FILL_TYPE" val="1"/>
  <p:tag name="KSO_WM_UNIT_TYPE" val="l_h_i"/>
</p:tagLst>
</file>

<file path=ppt/tags/tag19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5_4"/>
  <p:tag name="KSO_WM_UNIT_INDEX" val="1_5_4"/>
  <p:tag name="KSO_WM_UNIT_LAYERLEVEL" val="1_1_1"/>
  <p:tag name="KSO_WM_UNIT_SHADOW_SCHEMECOLOR_INDEX" val="14"/>
  <p:tag name="KSO_WM_UNIT_TEXT_FILL_FORE_SCHEMECOLOR_INDEX" val="2"/>
  <p:tag name="KSO_WM_UNIT_TEXT_FILL_TYPE" val="1"/>
  <p:tag name="KSO_WM_UNIT_TYPE" val="l_h_i"/>
</p:tagLst>
</file>

<file path=ppt/tags/tag19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5_1"/>
  <p:tag name="KSO_WM_UNIT_INDEX" val="1_5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9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27679_6*l_h_i*1_6_1"/>
  <p:tag name="KSO_WM_UNIT_INDEX" val="1_6_1"/>
  <p:tag name="KSO_WM_UNIT_LAYERLEVEL" val="1_1_1"/>
  <p:tag name="KSO_WM_UNIT_TEXT_FILL_FORE_SCHEMECOLOR_INDEX" val="2"/>
  <p:tag name="KSO_WM_UNIT_TEXT_FILL_TYPE" val="1"/>
  <p:tag name="KSO_WM_UNIT_TYPE" val="l_h_i"/>
</p:tagLst>
</file>

<file path=ppt/tags/tag19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27679_6*l_h_i*1_6_3"/>
  <p:tag name="KSO_WM_UNIT_INDEX" val="1_6_3"/>
  <p:tag name="KSO_WM_UNIT_LAYERLEVEL" val="1_1_1"/>
  <p:tag name="KSO_WM_UNIT_TEXT_FILL_FORE_SCHEMECOLOR_INDEX" val="2"/>
  <p:tag name="KSO_WM_UNIT_TEXT_FILL_TYPE" val="1"/>
  <p:tag name="KSO_WM_UNIT_TYPE" val="l_h_i"/>
</p:tagLst>
</file>

<file path=ppt/tags/tag19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6_4"/>
  <p:tag name="KSO_WM_UNIT_INDEX" val="1_6_4"/>
  <p:tag name="KSO_WM_UNIT_LAYERLEVEL" val="1_1_1"/>
  <p:tag name="KSO_WM_UNIT_SHADOW_SCHEMECOLOR_INDEX" val="14"/>
  <p:tag name="KSO_WM_UNIT_TEXT_FILL_FORE_SCHEMECOLOR_INDEX" val="2"/>
  <p:tag name="KSO_WM_UNIT_TEXT_FILL_TYPE" val="1"/>
  <p:tag name="KSO_WM_UNIT_TYPE" val="l_h_i"/>
</p:tagLst>
</file>

<file path=ppt/tags/tag19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6_1"/>
  <p:tag name="KSO_WM_UNIT_INDEX" val="1_6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9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5"/>
  <p:tag name="KSO_WM_UNIT_TEXT_FILL_TYPE" val="1"/>
  <p:tag name="KSO_WM_UNIT_TYPE" val="a"/>
  <p:tag name="KSO_WM_UNIT_VALUE" val="11"/>
</p:tagLst>
</file>

<file path=ppt/tags/tag19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2_2"/>
  <p:tag name="KSO_WM_UNIT_INDEX" val="1_2_2"/>
  <p:tag name="KSO_WM_UNIT_LAYERLEVEL" val="1_1_1"/>
  <p:tag name="KSO_WM_UNIT_SUBTYPE" val="d"/>
  <p:tag name="KSO_WM_UNIT_TEXT_FILL_FORE_SCHEMECOLOR_INDEX" val="6"/>
  <p:tag name="KSO_WM_UNIT_TEXT_FILL_TYPE" val="1"/>
  <p:tag name="KSO_WM_UNIT_TYPE" val="l_h_i"/>
</p:tagLst>
</file>

<file path=ppt/tags/tag19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3_2"/>
  <p:tag name="KSO_WM_UNIT_INDEX" val="1_3_2"/>
  <p:tag name="KSO_WM_UNIT_LAYERLEVEL" val="1_1_1"/>
  <p:tag name="KSO_WM_UNIT_SUBTYPE" val="d"/>
  <p:tag name="KSO_WM_UNIT_TEXT_FILL_FORE_SCHEMECOLOR_INDEX" val="7"/>
  <p:tag name="KSO_WM_UNIT_TEXT_FILL_TYPE" val="1"/>
  <p:tag name="KSO_WM_UNIT_TYPE" val="l_h_i"/>
</p:tagLst>
</file>

<file path=ppt/tags/tag20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4_2"/>
  <p:tag name="KSO_WM_UNIT_INDEX" val="1_4_2"/>
  <p:tag name="KSO_WM_UNIT_LAYERLEVEL" val="1_1_1"/>
  <p:tag name="KSO_WM_UNIT_SUBTYPE" val="d"/>
  <p:tag name="KSO_WM_UNIT_TEXT_FILL_FORE_SCHEMECOLOR_INDEX" val="8"/>
  <p:tag name="KSO_WM_UNIT_TEXT_FILL_TYPE" val="1"/>
  <p:tag name="KSO_WM_UNIT_TYPE" val="l_h_i"/>
</p:tagLst>
</file>

<file path=ppt/tags/tag20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5_2"/>
  <p:tag name="KSO_WM_UNIT_INDEX" val="1_5_2"/>
  <p:tag name="KSO_WM_UNIT_LAYERLEVEL" val="1_1_1"/>
  <p:tag name="KSO_WM_UNIT_SUBTYPE" val="d"/>
  <p:tag name="KSO_WM_UNIT_TEXT_FILL_FORE_SCHEMECOLOR_INDEX" val="9"/>
  <p:tag name="KSO_WM_UNIT_TEXT_FILL_TYPE" val="1"/>
  <p:tag name="KSO_WM_UNIT_TYPE" val="l_h_i"/>
</p:tagLst>
</file>

<file path=ppt/tags/tag20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6_2"/>
  <p:tag name="KSO_WM_UNIT_INDEX" val="1_6_2"/>
  <p:tag name="KSO_WM_UNIT_LAYERLEVEL" val="1_1_1"/>
  <p:tag name="KSO_WM_UNIT_SUBTYPE" val="d"/>
  <p:tag name="KSO_WM_UNIT_TEXT_FILL_FORE_SCHEMECOLOR_INDEX" val="10"/>
  <p:tag name="KSO_WM_UNIT_TEXT_FILL_TYPE" val="1"/>
  <p:tag name="KSO_WM_UNIT_TYPE" val="l_h_i"/>
</p:tagLst>
</file>

<file path=ppt/tags/tag203.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0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0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0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0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1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1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1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13.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14.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i*1_1_2_3"/>
  <p:tag name="KSO_WM_UNIT_INDEX" val="1_1_2_3"/>
  <p:tag name="KSO_WM_UNIT_LAYERLEVEL" val="1_1_1_1"/>
  <p:tag name="KSO_WM_UNIT_TYPE" val="p_h_h_i"/>
  <p:tag name="KSO_WM_UNIT_USESOURCEFORMAT_APPLY" val="1"/>
</p:tagLst>
</file>

<file path=ppt/tags/tag215.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5"/>
  <p:tag name="KSO_WM_UNIT_FILL_TYPE" val="1"/>
  <p:tag name="KSO_WM_UNIT_HIGHLIGHT" val="0"/>
  <p:tag name="KSO_WM_UNIT_ID" val="diagram20200914_1*p_h_h_i*1_1_2_1"/>
  <p:tag name="KSO_WM_UNIT_INDEX" val="1_1_2_1"/>
  <p:tag name="KSO_WM_UNIT_LAYERLEVEL" val="1_1_1_1"/>
  <p:tag name="KSO_WM_UNIT_TYPE" val="p_h_h_i"/>
  <p:tag name="KSO_WM_UNIT_USESOURCEFORMAT_APPLY" val="1"/>
</p:tagLst>
</file>

<file path=ppt/tags/tag216.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i*1_1_2_2_1"/>
  <p:tag name="KSO_WM_UNIT_INDEX" val="1_1_2_2_1"/>
  <p:tag name="KSO_WM_UNIT_LAYERLEVEL" val="1_1_1_1_1"/>
  <p:tag name="KSO_WM_UNIT_TYPE" val="p_h_h_h_i"/>
  <p:tag name="KSO_WM_UNIT_USESOURCEFORMAT_APPLY" val="1"/>
</p:tagLst>
</file>

<file path=ppt/tags/tag217.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5"/>
  <p:tag name="KSO_WM_UNIT_FILL_TYPE" val="1"/>
  <p:tag name="KSO_WM_UNIT_HIGHLIGHT" val="0"/>
  <p:tag name="KSO_WM_UNIT_ID" val="diagram20200914_1*p_h_i*1_1_1"/>
  <p:tag name="KSO_WM_UNIT_INDEX" val="1_1_1"/>
  <p:tag name="KSO_WM_UNIT_LAYERLEVEL" val="1_1_1"/>
  <p:tag name="KSO_WM_UNIT_TYPE" val="p_h_i"/>
  <p:tag name="KSO_WM_UNIT_USESOURCEFORMAT_APPLY" val="1"/>
</p:tagLst>
</file>

<file path=ppt/tags/tag218.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a*1_1_1"/>
  <p:tag name="KSO_WM_UNIT_INDEX" val="1_1_1"/>
  <p:tag name="KSO_WM_UNIT_ISCONTENTSTITLE" val="0"/>
  <p:tag name="KSO_WM_UNIT_LAYERLEVEL" val="1_1_1"/>
  <p:tag name="KSO_WM_UNIT_NOCLEAR" val="0"/>
  <p:tag name="KSO_WM_UNIT_PRESET_TEXT" val="添加标题"/>
  <p:tag name="KSO_WM_UNIT_TYPE" val="p_h_a"/>
  <p:tag name="KSO_WM_UNIT_USESOURCEFORMAT_APPLY" val="1"/>
  <p:tag name="KSO_WM_UNIT_VALUE" val="5"/>
</p:tagLst>
</file>

<file path=ppt/tags/tag219.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5"/>
  <p:tag name="KSO_WM_UNIT_FILL_TYPE" val="1"/>
  <p:tag name="KSO_WM_UNIT_HIGHLIGHT" val="0"/>
  <p:tag name="KSO_WM_UNIT_ID" val="diagram20200914_1*p_h_h_i*1_1_1_1"/>
  <p:tag name="KSO_WM_UNIT_INDEX" val="1_1_1_1"/>
  <p:tag name="KSO_WM_UNIT_LAYERLEVEL" val="1_1_1_1"/>
  <p:tag name="KSO_WM_UNIT_TYPE" val="p_h_h_i"/>
  <p:tag name="KSO_WM_UNIT_USESOURCEFORMAT_APPLY" val="1"/>
</p:tagLst>
</file>

<file path=ppt/tags/tag220.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i*1_1_1_2"/>
  <p:tag name="KSO_WM_UNIT_INDEX" val="1_1_1_2"/>
  <p:tag name="KSO_WM_UNIT_LAYERLEVEL" val="1_1_1_1"/>
  <p:tag name="KSO_WM_UNIT_TYPE" val="p_h_h_i"/>
  <p:tag name="KSO_WM_UNIT_USESOURCEFORMAT_APPLY" val="1"/>
</p:tagLst>
</file>

<file path=ppt/tags/tag221.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a*1_1_1_1"/>
  <p:tag name="KSO_WM_UNIT_INDEX" val="1_1_1_1"/>
  <p:tag name="KSO_WM_UNIT_ISCONTENTSTITLE" val="0"/>
  <p:tag name="KSO_WM_UNIT_LAYERLEVEL" val="1_1_1_1"/>
  <p:tag name="KSO_WM_UNIT_NOCLEAR" val="0"/>
  <p:tag name="KSO_WM_UNIT_PRESET_TEXT" val="添加标题"/>
  <p:tag name="KSO_WM_UNIT_TYPE" val="p_h_h_a"/>
  <p:tag name="KSO_WM_UNIT_USESOURCEFORMAT_APPLY" val="1"/>
  <p:tag name="KSO_WM_UNIT_VALUE" val="4"/>
</p:tagLst>
</file>

<file path=ppt/tags/tag222.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i*1_1_2_1_1"/>
  <p:tag name="KSO_WM_UNIT_INDEX" val="1_1_2_1_1"/>
  <p:tag name="KSO_WM_UNIT_LAYERLEVEL" val="1_1_1_1_1"/>
  <p:tag name="KSO_WM_UNIT_TYPE" val="p_h_h_h_i"/>
  <p:tag name="KSO_WM_UNIT_USESOURCEFORMAT_APPLY" val="1"/>
</p:tagLst>
</file>

<file path=ppt/tags/tag223.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i*1_1_2_2_2"/>
  <p:tag name="KSO_WM_UNIT_INDEX" val="1_1_2_2_2"/>
  <p:tag name="KSO_WM_UNIT_LAYERLEVEL" val="1_1_1_1_1"/>
  <p:tag name="KSO_WM_UNIT_TYPE" val="p_h_h_h_i"/>
  <p:tag name="KSO_WM_UNIT_USESOURCEFORMAT_APPLY" val="1"/>
</p:tagLst>
</file>

<file path=ppt/tags/tag224.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a*1_1_2_1"/>
  <p:tag name="KSO_WM_UNIT_INDEX" val="1_1_2_1"/>
  <p:tag name="KSO_WM_UNIT_ISCONTENTSTITLE" val="0"/>
  <p:tag name="KSO_WM_UNIT_LAYERLEVEL" val="1_1_1_1"/>
  <p:tag name="KSO_WM_UNIT_NOCLEAR" val="0"/>
  <p:tag name="KSO_WM_UNIT_PRESET_TEXT" val="添加标题"/>
  <p:tag name="KSO_WM_UNIT_TYPE" val="p_h_h_a"/>
  <p:tag name="KSO_WM_UNIT_USESOURCEFORMAT_APPLY" val="1"/>
  <p:tag name="KSO_WM_UNIT_VALUE" val="5"/>
</p:tagLst>
</file>

<file path=ppt/tags/tag225.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a*1_1_2_2_1"/>
  <p:tag name="KSO_WM_UNIT_INDEX" val="1_1_2_2_1"/>
  <p:tag name="KSO_WM_UNIT_ISCONTENTSTITLE" val="0"/>
  <p:tag name="KSO_WM_UNIT_LAYERLEVEL" val="1_1_1_1_1"/>
  <p:tag name="KSO_WM_UNIT_NOCLEAR" val="0"/>
  <p:tag name="KSO_WM_UNIT_PRESET_TEXT" val="添加标题"/>
  <p:tag name="KSO_WM_UNIT_TYPE" val="p_h_h_h_a"/>
  <p:tag name="KSO_WM_UNIT_USESOURCEFORMAT_APPLY" val="1"/>
  <p:tag name="KSO_WM_UNIT_VALUE" val="9"/>
</p:tagLst>
</file>

<file path=ppt/tags/tag226.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14"/>
  <p:tag name="KSO_WM_UNIT_FILL_TYPE" val="1"/>
  <p:tag name="KSO_WM_UNIT_HIGHLIGHT" val="0"/>
  <p:tag name="KSO_WM_UNIT_ID" val="diagram20200914_1*p_h_h_i*1_1_2_2"/>
  <p:tag name="KSO_WM_UNIT_INDEX" val="1_1_2_2"/>
  <p:tag name="KSO_WM_UNIT_LAYERLEVEL" val="1_1_1_1"/>
  <p:tag name="KSO_WM_UNIT_TYPE" val="p_h_h_i"/>
  <p:tag name="KSO_WM_UNIT_USESOURCEFORMAT_APPLY" val="1"/>
</p:tagLst>
</file>

<file path=ppt/tags/tag227.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i*1_1_2_1_2"/>
  <p:tag name="KSO_WM_UNIT_INDEX" val="1_1_2_1_2"/>
  <p:tag name="KSO_WM_UNIT_LAYERLEVEL" val="1_1_1_1_1"/>
  <p:tag name="KSO_WM_UNIT_TYPE" val="p_h_h_h_i"/>
  <p:tag name="KSO_WM_UNIT_USESOURCEFORMAT_APPLY" val="1"/>
</p:tagLst>
</file>

<file path=ppt/tags/tag228.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a*1_1_2_1_1"/>
  <p:tag name="KSO_WM_UNIT_INDEX" val="1_1_2_1_1"/>
  <p:tag name="KSO_WM_UNIT_ISCONTENTSTITLE" val="0"/>
  <p:tag name="KSO_WM_UNIT_LAYERLEVEL" val="1_1_1_1_1"/>
  <p:tag name="KSO_WM_UNIT_NOCLEAR" val="0"/>
  <p:tag name="KSO_WM_UNIT_PRESET_TEXT" val="添加标题"/>
  <p:tag name="KSO_WM_UNIT_TYPE" val="p_h_h_h_a"/>
  <p:tag name="KSO_WM_UNIT_USESOURCEFORMAT_APPLY" val="1"/>
  <p:tag name="KSO_WM_UNIT_VALUE" val="4"/>
</p:tagLst>
</file>

<file path=ppt/tags/tag229.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i*1_1_2_2_1_1"/>
  <p:tag name="KSO_WM_UNIT_INDEX" val="1_1_2_2_1_1"/>
  <p:tag name="KSO_WM_UNIT_LAYERLEVEL" val="1_1_1_1_1_1"/>
  <p:tag name="KSO_WM_UNIT_TYPE" val="p_h_h_h_h_i"/>
  <p:tag name="KSO_WM_UNIT_USESOURCEFORMAT_APPLY" val="1"/>
</p:tagLst>
</file>

<file path=ppt/tags/tag230.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i*1_1_2_2_2_1"/>
  <p:tag name="KSO_WM_UNIT_INDEX" val="1_1_2_2_2_1"/>
  <p:tag name="KSO_WM_UNIT_LAYERLEVEL" val="1_1_1_1_1_1"/>
  <p:tag name="KSO_WM_UNIT_TYPE" val="p_h_h_h_h_i"/>
  <p:tag name="KSO_WM_UNIT_USESOURCEFORMAT_APPLY" val="1"/>
</p:tagLst>
</file>

<file path=ppt/tags/tag231.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i*1_1_2_2_3_1"/>
  <p:tag name="KSO_WM_UNIT_INDEX" val="1_1_2_2_3_1"/>
  <p:tag name="KSO_WM_UNIT_LAYERLEVEL" val="1_1_1_1_1_1"/>
  <p:tag name="KSO_WM_UNIT_TYPE" val="p_h_h_h_h_i"/>
  <p:tag name="KSO_WM_UNIT_USESOURCEFORMAT_APPLY" val="1"/>
</p:tagLst>
</file>

<file path=ppt/tags/tag232.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i*1_1_2_2_4_1"/>
  <p:tag name="KSO_WM_UNIT_INDEX" val="1_1_2_2_4_1"/>
  <p:tag name="KSO_WM_UNIT_LAYERLEVEL" val="1_1_1_1_1_1"/>
  <p:tag name="KSO_WM_UNIT_TYPE" val="p_h_h_h_h_i"/>
  <p:tag name="KSO_WM_UNIT_USESOURCEFORMAT_APPLY" val="1"/>
</p:tagLst>
</file>

<file path=ppt/tags/tag233.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i*1_1_2_2_5_1"/>
  <p:tag name="KSO_WM_UNIT_INDEX" val="1_1_2_2_5_1"/>
  <p:tag name="KSO_WM_UNIT_LAYERLEVEL" val="1_1_1_1_1_1"/>
  <p:tag name="KSO_WM_UNIT_TYPE" val="p_h_h_h_h_i"/>
  <p:tag name="KSO_WM_UNIT_USESOURCEFORMAT_APPLY" val="1"/>
</p:tagLst>
</file>

<file path=ppt/tags/tag234.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i*1_1_2_2_6_1"/>
  <p:tag name="KSO_WM_UNIT_INDEX" val="1_1_2_2_6_1"/>
  <p:tag name="KSO_WM_UNIT_LAYERLEVEL" val="1_1_1_1_1_1"/>
  <p:tag name="KSO_WM_UNIT_TYPE" val="p_h_h_h_h_i"/>
  <p:tag name="KSO_WM_UNIT_USESOURCEFORMAT_APPLY" val="1"/>
</p:tagLst>
</file>

<file path=ppt/tags/tag235.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i*1_1_2_2_7_1"/>
  <p:tag name="KSO_WM_UNIT_INDEX" val="1_1_2_2_7_1"/>
  <p:tag name="KSO_WM_UNIT_LAYERLEVEL" val="1_1_1_1_1_1"/>
  <p:tag name="KSO_WM_UNIT_TYPE" val="p_h_h_h_h_i"/>
  <p:tag name="KSO_WM_UNIT_USESOURCEFORMAT_APPLY" val="1"/>
</p:tagLst>
</file>

<file path=ppt/tags/tag236.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a*1_1_2_2_1_1"/>
  <p:tag name="KSO_WM_UNIT_INDEX" val="1_1_2_2_1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237.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a*1_1_2_2_2_1"/>
  <p:tag name="KSO_WM_UNIT_INDEX" val="1_1_2_2_2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238.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a*1_1_2_2_3_1"/>
  <p:tag name="KSO_WM_UNIT_INDEX" val="1_1_2_2_3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239.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a*1_1_2_2_4_1"/>
  <p:tag name="KSO_WM_UNIT_INDEX" val="1_1_2_2_4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240.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a*1_1_2_2_5_1"/>
  <p:tag name="KSO_WM_UNIT_INDEX" val="1_1_2_2_5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241.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a*1_1_2_2_6_1"/>
  <p:tag name="KSO_WM_UNIT_INDEX" val="1_1_2_2_6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242.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a*1_1_2_2_7_1"/>
  <p:tag name="KSO_WM_UNIT_INDEX" val="1_1_2_2_7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243.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h_i*1_1_2_2_1_1_1"/>
  <p:tag name="KSO_WM_UNIT_INDEX" val="1_1_2_2_1_1_1"/>
  <p:tag name="KSO_WM_UNIT_LAYERLEVEL" val="1_1_1_1_1_1_1"/>
  <p:tag name="KSO_WM_UNIT_TYPE" val="p_h_h_h_h_h_i"/>
  <p:tag name="KSO_WM_UNIT_USESOURCEFORMAT_APPLY" val="1"/>
</p:tagLst>
</file>

<file path=ppt/tags/tag244.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h_i*1_1_2_2_2_1_1"/>
  <p:tag name="KSO_WM_UNIT_INDEX" val="1_1_2_2_2_1_1"/>
  <p:tag name="KSO_WM_UNIT_LAYERLEVEL" val="1_1_1_1_1_1_1"/>
  <p:tag name="KSO_WM_UNIT_TYPE" val="p_h_h_h_h_h_i"/>
  <p:tag name="KSO_WM_UNIT_USESOURCEFORMAT_APPLY" val="1"/>
</p:tagLst>
</file>

<file path=ppt/tags/tag245.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h_i*1_1_2_2_3_1_1"/>
  <p:tag name="KSO_WM_UNIT_INDEX" val="1_1_2_2_3_1_1"/>
  <p:tag name="KSO_WM_UNIT_LAYERLEVEL" val="1_1_1_1_1_1_1"/>
  <p:tag name="KSO_WM_UNIT_TYPE" val="p_h_h_h_h_h_i"/>
  <p:tag name="KSO_WM_UNIT_USESOURCEFORMAT_APPLY" val="1"/>
</p:tagLst>
</file>

<file path=ppt/tags/tag246.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h_i*1_1_2_2_4_1_1"/>
  <p:tag name="KSO_WM_UNIT_INDEX" val="1_1_2_2_4_1_1"/>
  <p:tag name="KSO_WM_UNIT_LAYERLEVEL" val="1_1_1_1_1_1_1"/>
  <p:tag name="KSO_WM_UNIT_TYPE" val="p_h_h_h_h_h_i"/>
  <p:tag name="KSO_WM_UNIT_USESOURCEFORMAT_APPLY" val="1"/>
</p:tagLst>
</file>

<file path=ppt/tags/tag247.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h_i*1_1_2_2_5_1_1"/>
  <p:tag name="KSO_WM_UNIT_INDEX" val="1_1_2_2_5_1_1"/>
  <p:tag name="KSO_WM_UNIT_LAYERLEVEL" val="1_1_1_1_1_1_1"/>
  <p:tag name="KSO_WM_UNIT_TYPE" val="p_h_h_h_h_h_i"/>
  <p:tag name="KSO_WM_UNIT_USESOURCEFORMAT_APPLY" val="1"/>
</p:tagLst>
</file>

<file path=ppt/tags/tag248.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h_i*1_1_2_2_6_1_1"/>
  <p:tag name="KSO_WM_UNIT_INDEX" val="1_1_2_2_6_1_1"/>
  <p:tag name="KSO_WM_UNIT_LAYERLEVEL" val="1_1_1_1_1_1_1"/>
  <p:tag name="KSO_WM_UNIT_TYPE" val="p_h_h_h_h_h_i"/>
  <p:tag name="KSO_WM_UNIT_USESOURCEFORMAT_APPLY" val="1"/>
</p:tagLst>
</file>

<file path=ppt/tags/tag249.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h_i*1_1_2_2_7_1_1"/>
  <p:tag name="KSO_WM_UNIT_INDEX" val="1_1_2_2_7_1_1"/>
  <p:tag name="KSO_WM_UNIT_LAYERLEVEL" val="1_1_1_1_1_1_1"/>
  <p:tag name="KSO_WM_UNIT_TYPE" val="p_h_h_h_h_h_i"/>
  <p:tag name="KSO_WM_UNIT_USESOURCEFORMAT_APPLY" val="1"/>
</p:tagLst>
</file>

<file path=ppt/tags/tag250.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h_f*1_1_2_2_1_1_1"/>
  <p:tag name="KSO_WM_UNIT_INDEX" val="1_1_2_2_1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251.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h_f*1_1_2_2_2_1_1"/>
  <p:tag name="KSO_WM_UNIT_INDEX" val="1_1_2_2_2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252.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h_f*1_1_2_2_3_1_1"/>
  <p:tag name="KSO_WM_UNIT_INDEX" val="1_1_2_2_3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253.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h_f*1_1_2_2_4_1_1"/>
  <p:tag name="KSO_WM_UNIT_INDEX" val="1_1_2_2_4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254.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h_f*1_1_2_2_5_1_1"/>
  <p:tag name="KSO_WM_UNIT_INDEX" val="1_1_2_2_5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255.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h_f*1_1_2_2_6_1_1"/>
  <p:tag name="KSO_WM_UNIT_INDEX" val="1_1_2_2_6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256.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h_f*1_1_2_2_7_1_1"/>
  <p:tag name="KSO_WM_UNIT_INDEX" val="1_1_2_2_7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257.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5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5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6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6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6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6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6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6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6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67.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6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6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7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7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72.xml><?xml version="1.0" encoding="utf-8"?>
<p:tagLst xmlns:p="http://schemas.openxmlformats.org/presentationml/2006/main">
  <p:tag name="KSO_WM_BEAUTIFY_FLAG" val=""/>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73.xml><?xml version="1.0" encoding="utf-8"?>
<p:tagLst xmlns:p="http://schemas.openxmlformats.org/presentationml/2006/main">
  <p:tag name="KSO_WM_BEAUTIFY_FLAG" val=""/>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74.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7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7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7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79.xml><?xml version="1.0" encoding="utf-8"?>
<p:tagLst xmlns:p="http://schemas.openxmlformats.org/presentationml/2006/main">
  <p:tag name="KSO_WM_BEAUTIFY_FLAG" val=""/>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80.xml><?xml version="1.0" encoding="utf-8"?>
<p:tagLst xmlns:p="http://schemas.openxmlformats.org/presentationml/2006/main">
  <p:tag name="KSO_WM_BEAUTIFY_FLAG" val=""/>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81.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8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8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8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86.xml><?xml version="1.0" encoding="utf-8"?>
<p:tagLst xmlns:p="http://schemas.openxmlformats.org/presentationml/2006/main">
  <p:tag name="KSO_WM_BEAUTIFY_FLAG" val=""/>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87.xml><?xml version="1.0" encoding="utf-8"?>
<p:tagLst xmlns:p="http://schemas.openxmlformats.org/presentationml/2006/main">
  <p:tag name="KSO_WM_BEAUTIFY_FLAG" val=""/>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88.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9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9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9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9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9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9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9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9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98.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0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0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0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03.xml><?xml version="1.0" encoding="utf-8"?>
<p:tagLst xmlns:p="http://schemas.openxmlformats.org/presentationml/2006/main">
  <p:tag name="KSO_WM_BEAUTIFY_FLAG" val=""/>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04.xml><?xml version="1.0" encoding="utf-8"?>
<p:tagLst xmlns:p="http://schemas.openxmlformats.org/presentationml/2006/main">
  <p:tag name="KSO_WM_BEAUTIFY_FLAG" val=""/>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05.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0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0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10.xml><?xml version="1.0" encoding="utf-8"?>
<p:tagLst xmlns:p="http://schemas.openxmlformats.org/presentationml/2006/main">
  <p:tag name="KSO_WM_BEAUTIFY_FLAG" val=""/>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11.xml><?xml version="1.0" encoding="utf-8"?>
<p:tagLst xmlns:p="http://schemas.openxmlformats.org/presentationml/2006/main">
  <p:tag name="KSO_WM_BEAUTIFY_FLAG" val=""/>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12.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1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1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1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17.xml><?xml version="1.0" encoding="utf-8"?>
<p:tagLst xmlns:p="http://schemas.openxmlformats.org/presentationml/2006/main">
  <p:tag name="KSO_WM_BEAUTIFY_FLAG" val=""/>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18.xml><?xml version="1.0" encoding="utf-8"?>
<p:tagLst xmlns:p="http://schemas.openxmlformats.org/presentationml/2006/main">
  <p:tag name="KSO_WM_BEAUTIFY_FLAG" val=""/>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19.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0.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2_Office 主题​​">
  <a:themeElements>
    <a:clrScheme name="自定义 120">
      <a:dk1>
        <a:srgbClr val="000000"/>
      </a:dk1>
      <a:lt1>
        <a:srgbClr val="FFFFFF"/>
      </a:lt1>
      <a:dk2>
        <a:srgbClr val="ECF4EC"/>
      </a:dk2>
      <a:lt2>
        <a:srgbClr val="FFFFFF"/>
      </a:lt2>
      <a:accent1>
        <a:srgbClr val="238C3B"/>
      </a:accent1>
      <a:accent2>
        <a:srgbClr val="508834"/>
      </a:accent2>
      <a:accent3>
        <a:srgbClr val="63822C"/>
      </a:accent3>
      <a:accent4>
        <a:srgbClr val="727C27"/>
      </a:accent4>
      <a:accent5>
        <a:srgbClr val="7E7427"/>
      </a:accent5>
      <a:accent6>
        <a:srgbClr val="896D2A"/>
      </a:accent6>
      <a:hlink>
        <a:srgbClr val="1371ED"/>
      </a:hlink>
      <a:folHlink>
        <a:srgbClr val="B759BC"/>
      </a:folHlink>
    </a:clrScheme>
    <a:fontScheme name="自定义 1">
      <a:majorFont>
        <a:latin typeface="微软雅黑"/>
        <a:ea typeface="汉仪旗黑-85S"/>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13</Slides>
  <Notes>12</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13</vt:i4>
      </vt:variant>
    </vt:vector>
  </HeadingPairs>
  <TitlesOfParts>
    <vt:vector baseType="lpstr" size="21">
      <vt:lpstr>Arial</vt:lpstr>
      <vt:lpstr>Calibri</vt:lpstr>
      <vt:lpstr>微软雅黑</vt:lpstr>
      <vt:lpstr>汉仪旗黑-85S</vt:lpstr>
      <vt:lpstr>仿宋</vt:lpstr>
      <vt:lpstr>Calibri Light</vt:lpstr>
      <vt:lpstr>思源黑体 CN Bold</vt:lpstr>
      <vt:lpstr>Office Theme</vt:lpstr>
      <vt:lpstr>核心素养视域下的小学英语学科实践活动课程设计与实施</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2024-09-20T13:22:57.946</cp:lastPrinted>
  <dcterms:created xsi:type="dcterms:W3CDTF">2024-09-20T05:22:57Z</dcterms:created>
  <dcterms:modified xsi:type="dcterms:W3CDTF">2024-09-20T05:23:05Z</dcterms:modified>
</cp:coreProperties>
</file>