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03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32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image" Target="../media/image1.png" /><Relationship Id="rId13" Type="http://schemas.openxmlformats.org/officeDocument/2006/relationships/tags" Target="../tags/tag12.xml" /><Relationship Id="rId14" Type="http://schemas.openxmlformats.org/officeDocument/2006/relationships/image" Target="../media/image2.png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2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image" Target="../media/image3.png" /><Relationship Id="rId13" Type="http://schemas.openxmlformats.org/officeDocument/2006/relationships/tags" Target="../tags/tag53.xml" /><Relationship Id="rId14" Type="http://schemas.openxmlformats.org/officeDocument/2006/relationships/image" Target="../media/image2.png" /><Relationship Id="rId15" Type="http://schemas.openxmlformats.org/officeDocument/2006/relationships/tags" Target="../tags/tag54.xml" /><Relationship Id="rId16" Type="http://schemas.openxmlformats.org/officeDocument/2006/relationships/tags" Target="../tags/tag55.xml" /><Relationship Id="rId17" Type="http://schemas.openxmlformats.org/officeDocument/2006/relationships/tags" Target="../tags/tag56.xml" /><Relationship Id="rId18" Type="http://schemas.openxmlformats.org/officeDocument/2006/relationships/tags" Target="../tags/tag57.xml" /><Relationship Id="rId19" Type="http://schemas.openxmlformats.org/officeDocument/2006/relationships/tags" Target="../tags/tag58.xml" /><Relationship Id="rId2" Type="http://schemas.openxmlformats.org/officeDocument/2006/relationships/tags" Target="../tags/tag43.xml" /><Relationship Id="rId20" Type="http://schemas.openxmlformats.org/officeDocument/2006/relationships/tags" Target="../tags/tag5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image" Target="../media/image1.png" /><Relationship Id="rId8" Type="http://schemas.openxmlformats.org/officeDocument/2006/relationships/tags" Target="../tags/tag118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1B7F4-ED04-4D8C-910E-B78DE0FF7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11963-99C8-4F49-B93A-0E240F53F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42516-9EC2-422C-95BF-E59A9E9B5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AB2AE-8AE1-4501-9F72-77F128BB3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2B73CC-69D7-4B99-A298-B3D9FF8A6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49EBDE-7FC7-4E65-896E-5A5472B20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CAB5FD-4983-45A0-8FEF-4F26889DA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C10A1-9C08-404D-87EC-ABCF8CEDD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0BB6F-8B3C-49E0-848E-500F94952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9FAF9-CA2A-45A8-BA5A-A79AEDF26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68008-C36B-440C-8770-B764A53D1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7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106285" y="2912110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674" name="矩形: 圆顶角 12"/>
          <p:cNvSpPr/>
          <p:nvPr>
            <p:custDataLst>
              <p:tags r:id="rId3"/>
            </p:custDataLst>
          </p:nvPr>
        </p:nvSpPr>
        <p:spPr>
          <a:xfrm rot="18900000" flipH="1">
            <a:off x="2332990" y="1199515"/>
            <a:ext cx="1979930" cy="368554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6" name="矩形: 圆顶角 13"/>
          <p:cNvSpPr/>
          <p:nvPr>
            <p:custDataLst>
              <p:tags r:id="rId4"/>
            </p:custDataLst>
          </p:nvPr>
        </p:nvSpPr>
        <p:spPr>
          <a:xfrm rot="8100000" flipH="1">
            <a:off x="2037080" y="2382520"/>
            <a:ext cx="1979930" cy="3736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8" name="任意多边形: 形状 11"/>
          <p:cNvSpPr/>
          <p:nvPr>
            <p:custDataLst>
              <p:tags r:id="rId5"/>
            </p:custDataLst>
          </p:nvPr>
        </p:nvSpPr>
        <p:spPr>
          <a:xfrm flipH="1">
            <a:off x="1019873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35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2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椭圆 11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65466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2" name="椭圆 10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9023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4" name="椭圆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4070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3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5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686" name="副标题"/>
          <p:cNvSpPr txBox="1">
            <a:spLocks noGrp="1"/>
          </p:cNvSpPr>
          <p:nvPr>
            <p:ph type="body" idx="3" hasCustomPrompt="1"/>
            <p:custDataLst>
              <p:tags r:id="rId16"/>
            </p:custDataLst>
          </p:nvPr>
        </p:nvSpPr>
        <p:spPr>
          <a:xfrm>
            <a:off x="4460086" y="1543720"/>
            <a:ext cx="6724805" cy="87689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200" b="0" i="0" u="none" strike="noStrike" kern="1200" cap="none" spc="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17"/>
            </p:custDataLst>
          </p:nvPr>
        </p:nvSpPr>
        <p:spPr>
          <a:xfrm>
            <a:off x="4460240" y="2521585"/>
            <a:ext cx="67246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署名"/>
          <p:cNvSpPr txBox="1">
            <a:spLocks noGrp="1"/>
          </p:cNvSpPr>
          <p:nvPr>
            <p:ph type="body" idx="1" hasCustomPrompt="1"/>
            <p:custDataLst>
              <p:tags r:id="rId18"/>
            </p:custDataLst>
          </p:nvPr>
        </p:nvSpPr>
        <p:spPr>
          <a:xfrm>
            <a:off x="9240891" y="3944064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0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9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7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14" name="任意多边形: 形状 4"/>
          <p:cNvSpPr/>
          <p:nvPr>
            <p:custDataLst>
              <p:tags r:id="rId2"/>
            </p:custDataLst>
          </p:nvPr>
        </p:nvSpPr>
        <p:spPr>
          <a:xfrm flipH="1">
            <a:off x="10275568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47" name="直接连接符 21"/>
          <p:cNvCxnSpPr/>
          <p:nvPr>
            <p:custDataLst>
              <p:tags r:id="rId3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4"/>
          <p:cNvCxnSpPr/>
          <p:nvPr>
            <p:custDataLst>
              <p:tags r:id="rId4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7"/>
          <p:cNvCxnSpPr/>
          <p:nvPr>
            <p:custDataLst>
              <p:tags r:id="rId5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矩形: 圆顶角 12"/>
          <p:cNvSpPr/>
          <p:nvPr>
            <p:custDataLst>
              <p:tags r:id="rId6"/>
            </p:custDataLst>
          </p:nvPr>
        </p:nvSpPr>
        <p:spPr>
          <a:xfrm rot="16200000" flipH="1">
            <a:off x="1751330" y="2410460"/>
            <a:ext cx="1711325" cy="31845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8" name="矩形: 圆顶角 13"/>
          <p:cNvSpPr/>
          <p:nvPr>
            <p:custDataLst>
              <p:tags r:id="rId7"/>
            </p:custDataLst>
          </p:nvPr>
        </p:nvSpPr>
        <p:spPr>
          <a:xfrm rot="5400000" flipH="1">
            <a:off x="2086610" y="3187065"/>
            <a:ext cx="1711325" cy="3228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0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739537" y="2045218"/>
            <a:ext cx="1764211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all" spc="0" normalizeH="0" baseline="0" noProof="1">
                <a:solidFill>
                  <a:schemeClr val="accent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739265" y="1067435"/>
            <a:ext cx="1764030" cy="9074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2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3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226300" y="295465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734" name="矩形: 圆顶角 12"/>
          <p:cNvSpPr/>
          <p:nvPr>
            <p:custDataLst>
              <p:tags r:id="rId3"/>
            </p:custDataLst>
          </p:nvPr>
        </p:nvSpPr>
        <p:spPr>
          <a:xfrm flipH="1">
            <a:off x="2816225" y="1450340"/>
            <a:ext cx="1893570" cy="352425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6" name="矩形: 圆顶角 13"/>
          <p:cNvSpPr/>
          <p:nvPr>
            <p:custDataLst>
              <p:tags r:id="rId4"/>
            </p:custDataLst>
          </p:nvPr>
        </p:nvSpPr>
        <p:spPr>
          <a:xfrm rot="10800000" flipH="1">
            <a:off x="1900555" y="1906270"/>
            <a:ext cx="1893570" cy="357314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95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8" name="任意多边形: 形状 9"/>
          <p:cNvSpPr/>
          <p:nvPr>
            <p:custDataLst>
              <p:tags r:id="rId5"/>
            </p:custDataLst>
          </p:nvPr>
        </p:nvSpPr>
        <p:spPr>
          <a:xfrm flipH="1">
            <a:off x="1015682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3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1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0" name="椭圆 10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34859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2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5962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4" name="椭圆 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1009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7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9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746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4709795" y="2879090"/>
            <a:ext cx="6257925" cy="16452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节编号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6933081" y="1652096"/>
            <a:ext cx="4034659" cy="11518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30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20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58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矩形: 圆顶角 12"/>
          <p:cNvSpPr/>
          <p:nvPr>
            <p:custDataLst>
              <p:tags r:id="rId5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9" name="直接连接符 14"/>
          <p:cNvCxnSpPr/>
          <p:nvPr>
            <p:custDataLst>
              <p:tags r:id="rId6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15"/>
          <p:cNvCxnSpPr/>
          <p:nvPr>
            <p:custDataLst>
              <p:tags r:id="rId7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16"/>
          <p:cNvCxnSpPr/>
          <p:nvPr>
            <p:custDataLst>
              <p:tags r:id="rId8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6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74" name="正文"/>
          <p:cNvSpPr txBox="1">
            <a:spLocks noGrp="1"/>
          </p:cNvSpPr>
          <p:nvPr>
            <p:ph idx="9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8"/>
            <p:custDataLst>
              <p:tags r:id="rId3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正文"/>
          <p:cNvSpPr txBox="1">
            <a:spLocks noGrp="1"/>
          </p:cNvSpPr>
          <p:nvPr>
            <p:ph idx="7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6"/>
            <p:custDataLst>
              <p:tags r:id="rId5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65" name="直接连接符 14"/>
          <p:cNvCxnSpPr/>
          <p:nvPr>
            <p:custDataLst>
              <p:tags r:id="rId8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5"/>
          <p:cNvCxnSpPr/>
          <p:nvPr>
            <p:custDataLst>
              <p:tags r:id="rId9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6"/>
          <p:cNvCxnSpPr/>
          <p:nvPr>
            <p:custDataLst>
              <p:tags r:id="rId10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6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9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1" name="直接连接符 14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15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5" name="直接连接符 16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14" name="正文"/>
          <p:cNvSpPr txBox="1"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1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24" name="标题"/>
          <p:cNvSpPr txBox="1">
            <a:spLocks noGrp="1"/>
          </p:cNvSpPr>
          <p:nvPr>
            <p:ph type="title" idx="6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2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7" name="直接连接符 6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7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8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0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2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4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38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2155825" y="145850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840" name="任意多边形: 形状 6"/>
          <p:cNvSpPr/>
          <p:nvPr>
            <p:custDataLst>
              <p:tags r:id="rId3"/>
            </p:custDataLst>
          </p:nvPr>
        </p:nvSpPr>
        <p:spPr>
          <a:xfrm flipH="1">
            <a:off x="10275568" y="0"/>
            <a:ext cx="1490346" cy="807593"/>
          </a:xfrm>
          <a:custGeom>
            <a:gdLst>
              <a:gd name="connsiteX0" fmla="*/ 1484054 w 1490346"/>
              <a:gd name="connsiteY0" fmla="*/ 0 h 807593"/>
              <a:gd name="connsiteX1" fmla="*/ 6292 w 1490346"/>
              <a:gd name="connsiteY1" fmla="*/ 0 h 807593"/>
              <a:gd name="connsiteX2" fmla="*/ 0 w 1490346"/>
              <a:gd name="connsiteY2" fmla="*/ 62420 h 807593"/>
              <a:gd name="connsiteX3" fmla="*/ 745173 w 1490346"/>
              <a:gd name="connsiteY3" fmla="*/ 807593 h 807593"/>
              <a:gd name="connsiteX4" fmla="*/ 1490346 w 1490346"/>
              <a:gd name="connsiteY4" fmla="*/ 62420 h 807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07593">
                <a:moveTo>
                  <a:pt x="1484054" y="0"/>
                </a:moveTo>
                <a:lnTo>
                  <a:pt x="6292" y="0"/>
                </a:lnTo>
                <a:lnTo>
                  <a:pt x="0" y="62420"/>
                </a:lnTo>
                <a:cubicBezTo>
                  <a:pt x="0" y="473968"/>
                  <a:pt x="333625" y="807593"/>
                  <a:pt x="745173" y="807593"/>
                </a:cubicBezTo>
                <a:cubicBezTo>
                  <a:pt x="1156721" y="807593"/>
                  <a:pt x="1490346" y="473968"/>
                  <a:pt x="1490346" y="6242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83" name="直接连接符 21"/>
          <p:cNvCxnSpPr/>
          <p:nvPr>
            <p:custDataLst>
              <p:tags r:id="rId4"/>
            </p:custDataLst>
          </p:nvPr>
        </p:nvCxnSpPr>
        <p:spPr>
          <a:xfrm>
            <a:off x="83756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5" name="直接连接符 24"/>
          <p:cNvCxnSpPr/>
          <p:nvPr>
            <p:custDataLst>
              <p:tags r:id="rId5"/>
            </p:custDataLst>
          </p:nvPr>
        </p:nvCxnSpPr>
        <p:spPr>
          <a:xfrm>
            <a:off x="83756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7" name="直接连接符 8"/>
          <p:cNvCxnSpPr/>
          <p:nvPr>
            <p:custDataLst>
              <p:tags r:id="rId6"/>
            </p:custDataLst>
          </p:nvPr>
        </p:nvCxnSpPr>
        <p:spPr>
          <a:xfrm>
            <a:off x="83756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56" descr="箭头 右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105535" y="622935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837565" y="6229350"/>
            <a:ext cx="153670" cy="153670"/>
          </a:xfrm>
          <a:prstGeom prst="rect">
            <a:avLst/>
          </a:prstGeom>
        </p:spPr>
      </p:pic>
      <p:sp>
        <p:nvSpPr>
          <p:cNvPr id="1048842" name="矩形: 圆顶角 12"/>
          <p:cNvSpPr/>
          <p:nvPr>
            <p:custDataLst>
              <p:tags r:id="rId11"/>
            </p:custDataLst>
          </p:nvPr>
        </p:nvSpPr>
        <p:spPr>
          <a:xfrm rot="18900000" flipH="1">
            <a:off x="8013065" y="1040130"/>
            <a:ext cx="2052955" cy="382143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4" name="矩形: 圆顶角 13"/>
          <p:cNvSpPr/>
          <p:nvPr>
            <p:custDataLst>
              <p:tags r:id="rId12"/>
            </p:custDataLst>
          </p:nvPr>
        </p:nvSpPr>
        <p:spPr>
          <a:xfrm rot="8100000" flipH="1">
            <a:off x="7706360" y="2266315"/>
            <a:ext cx="2052955" cy="387413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6" name="标题"/>
          <p:cNvSpPr txBox="1">
            <a:spLocks noGrp="1"/>
          </p:cNvSpPr>
          <p:nvPr>
            <p:ph type="title" idx="2" hasCustomPrompt="1"/>
            <p:custDataLst>
              <p:tags r:id="rId13"/>
            </p:custDataLst>
          </p:nvPr>
        </p:nvSpPr>
        <p:spPr>
          <a:xfrm>
            <a:off x="837565" y="2507010"/>
            <a:ext cx="7294880" cy="10117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48" name="署名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837565" y="3988960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5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矩形: 圆顶角 12"/>
          <p:cNvSpPr/>
          <p:nvPr>
            <p:custDataLst>
              <p:tags r:id="rId1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29" name="直接连接符 14"/>
          <p:cNvCxnSpPr/>
          <p:nvPr>
            <p:custDataLst>
              <p:tags r:id="rId1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5"/>
          <p:cNvCxnSpPr/>
          <p:nvPr>
            <p:custDataLst>
              <p:tags r:id="rId1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>
            <p:custDataLst>
              <p:tags r:id="rId1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08400" y="1477760"/>
            <a:ext cx="10969200" cy="469920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3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399" y="551328"/>
            <a:ext cx="10969199" cy="78990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029" r:id="rId2"/>
    <p:sldLayoutId id="2147501030" r:id="rId3"/>
    <p:sldLayoutId id="2147501031" r:id="rId4"/>
    <p:sldLayoutId id="2147501032" r:id="rId5"/>
    <p:sldLayoutId id="2147501033" r:id="rId6"/>
    <p:sldLayoutId id="2147501034" r:id="rId7"/>
    <p:sldLayoutId id="2147501035" r:id="rId8"/>
    <p:sldLayoutId id="2147501036" r:id="rId9"/>
    <p:sldLayoutId id="2147501037" r:id="rId10"/>
    <p:sldLayoutId id="214750103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accent2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22" Type="http://schemas.openxmlformats.org/officeDocument/2006/relationships/tags" Target="../tags/tag224.xml" /><Relationship Id="rId23" Type="http://schemas.openxmlformats.org/officeDocument/2006/relationships/tags" Target="../tags/tag225.xml" /><Relationship Id="rId24" Type="http://schemas.openxmlformats.org/officeDocument/2006/relationships/tags" Target="../tags/tag226.xml" /><Relationship Id="rId25" Type="http://schemas.openxmlformats.org/officeDocument/2006/relationships/tags" Target="../tags/tag227.xml" /><Relationship Id="rId26" Type="http://schemas.openxmlformats.org/officeDocument/2006/relationships/tags" Target="../tags/tag228.xml" /><Relationship Id="rId27" Type="http://schemas.openxmlformats.org/officeDocument/2006/relationships/tags" Target="../tags/tag229.xml" /><Relationship Id="rId28" Type="http://schemas.openxmlformats.org/officeDocument/2006/relationships/tags" Target="../tags/tag230.xml" /><Relationship Id="rId29" Type="http://schemas.openxmlformats.org/officeDocument/2006/relationships/tags" Target="../tags/tag231.xml" /><Relationship Id="rId3" Type="http://schemas.openxmlformats.org/officeDocument/2006/relationships/tags" Target="../tags/tag205.xml" /><Relationship Id="rId30" Type="http://schemas.openxmlformats.org/officeDocument/2006/relationships/tags" Target="../tags/tag232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19" Type="http://schemas.openxmlformats.org/officeDocument/2006/relationships/tags" Target="../tags/tag265.xml" /><Relationship Id="rId2" Type="http://schemas.openxmlformats.org/officeDocument/2006/relationships/tags" Target="../tags/tag248.xml" /><Relationship Id="rId20" Type="http://schemas.openxmlformats.org/officeDocument/2006/relationships/tags" Target="../tags/tag266.xml" /><Relationship Id="rId21" Type="http://schemas.openxmlformats.org/officeDocument/2006/relationships/tags" Target="../tags/tag267.xml" /><Relationship Id="rId22" Type="http://schemas.openxmlformats.org/officeDocument/2006/relationships/tags" Target="../tags/tag268.xml" /><Relationship Id="rId23" Type="http://schemas.openxmlformats.org/officeDocument/2006/relationships/tags" Target="../tags/tag269.xml" /><Relationship Id="rId24" Type="http://schemas.openxmlformats.org/officeDocument/2006/relationships/tags" Target="../tags/tag270.xml" /><Relationship Id="rId25" Type="http://schemas.openxmlformats.org/officeDocument/2006/relationships/tags" Target="../tags/tag271.xml" /><Relationship Id="rId26" Type="http://schemas.openxmlformats.org/officeDocument/2006/relationships/tags" Target="../tags/tag272.xml" /><Relationship Id="rId27" Type="http://schemas.openxmlformats.org/officeDocument/2006/relationships/tags" Target="../tags/tag273.xml" /><Relationship Id="rId28" Type="http://schemas.openxmlformats.org/officeDocument/2006/relationships/tags" Target="../tags/tag274.xml" /><Relationship Id="rId29" Type="http://schemas.openxmlformats.org/officeDocument/2006/relationships/tags" Target="../tags/tag275.xml" /><Relationship Id="rId3" Type="http://schemas.openxmlformats.org/officeDocument/2006/relationships/tags" Target="../tags/tag249.xml" /><Relationship Id="rId30" Type="http://schemas.openxmlformats.org/officeDocument/2006/relationships/tags" Target="../tags/tag276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tags" Target="../tags/tag289.xml" /><Relationship Id="rId15" Type="http://schemas.openxmlformats.org/officeDocument/2006/relationships/tags" Target="../tags/tag290.xml" /><Relationship Id="rId16" Type="http://schemas.openxmlformats.org/officeDocument/2006/relationships/tags" Target="../tags/tag291.xml" /><Relationship Id="rId17" Type="http://schemas.openxmlformats.org/officeDocument/2006/relationships/tags" Target="../tags/tag292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1.xml" /><Relationship Id="rId11" Type="http://schemas.openxmlformats.org/officeDocument/2006/relationships/tags" Target="../tags/tag302.xml" /><Relationship Id="rId12" Type="http://schemas.openxmlformats.org/officeDocument/2006/relationships/tags" Target="../tags/tag303.xml" /><Relationship Id="rId13" Type="http://schemas.openxmlformats.org/officeDocument/2006/relationships/tags" Target="../tags/tag304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tags" Target="../tags/tag297.xml" /><Relationship Id="rId7" Type="http://schemas.openxmlformats.org/officeDocument/2006/relationships/tags" Target="../tags/tag298.xml" /><Relationship Id="rId8" Type="http://schemas.openxmlformats.org/officeDocument/2006/relationships/tags" Target="../tags/tag299.xml" /><Relationship Id="rId9" Type="http://schemas.openxmlformats.org/officeDocument/2006/relationships/tags" Target="../tags/tag3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5.xml" /><Relationship Id="rId3" Type="http://schemas.openxmlformats.org/officeDocument/2006/relationships/tags" Target="../tags/tag306.xml" /><Relationship Id="rId4" Type="http://schemas.openxmlformats.org/officeDocument/2006/relationships/tags" Target="../tags/tag3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8.xml" /><Relationship Id="rId3" Type="http://schemas.openxmlformats.org/officeDocument/2006/relationships/tags" Target="../tags/tag309.xml" /><Relationship Id="rId4" Type="http://schemas.openxmlformats.org/officeDocument/2006/relationships/tags" Target="../tags/tag310.xml" /><Relationship Id="rId5" Type="http://schemas.openxmlformats.org/officeDocument/2006/relationships/tags" Target="../tags/tag3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0.xml" /><Relationship Id="rId11" Type="http://schemas.openxmlformats.org/officeDocument/2006/relationships/tags" Target="../tags/tag321.xml" /><Relationship Id="rId12" Type="http://schemas.openxmlformats.org/officeDocument/2006/relationships/tags" Target="../tags/tag322.xml" /><Relationship Id="rId13" Type="http://schemas.openxmlformats.org/officeDocument/2006/relationships/tags" Target="../tags/tag323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tags" Target="../tags/tag316.xml" /><Relationship Id="rId7" Type="http://schemas.openxmlformats.org/officeDocument/2006/relationships/tags" Target="../tags/tag317.xml" /><Relationship Id="rId8" Type="http://schemas.openxmlformats.org/officeDocument/2006/relationships/tags" Target="../tags/tag318.xml" /><Relationship Id="rId9" Type="http://schemas.openxmlformats.org/officeDocument/2006/relationships/tags" Target="../tags/tag3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0223515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,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健康宣教之肾小球肾炎的年轻患者如何保护肾脏健康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8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741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88" name="序号"/>
          <p:cNvSpPr txBox="1"/>
          <p:nvPr>
            <p:custDataLst>
              <p:tags r:id="rId4"/>
            </p:custDataLst>
          </p:nvPr>
        </p:nvSpPr>
        <p:spPr>
          <a:xfrm>
            <a:off x="5761627" y="873327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5"/>
            </p:custDataLst>
          </p:nvPr>
        </p:nvSpPr>
        <p:spPr>
          <a:xfrm>
            <a:off x="6711278" y="873327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了解肾小球肾炎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2" name="序号"/>
          <p:cNvSpPr txBox="1"/>
          <p:nvPr>
            <p:custDataLst>
              <p:tags r:id="rId6"/>
            </p:custDataLst>
          </p:nvPr>
        </p:nvSpPr>
        <p:spPr>
          <a:xfrm>
            <a:off x="5761627" y="1843380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4" name="标题"/>
          <p:cNvSpPr txBox="1"/>
          <p:nvPr>
            <p:custDataLst>
              <p:tags r:id="rId7"/>
            </p:custDataLst>
          </p:nvPr>
        </p:nvSpPr>
        <p:spPr>
          <a:xfrm>
            <a:off x="6711278" y="1843380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年轻患者如何保护肾脏健康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8"/>
            </p:custDataLst>
          </p:nvPr>
        </p:nvSpPr>
        <p:spPr>
          <a:xfrm>
            <a:off x="5761627" y="2813433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9"/>
            </p:custDataLst>
          </p:nvPr>
        </p:nvSpPr>
        <p:spPr>
          <a:xfrm>
            <a:off x="6711278" y="2813433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定期检查与及时就医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0" name="序号"/>
          <p:cNvSpPr txBox="1"/>
          <p:nvPr>
            <p:custDataLst>
              <p:tags r:id="rId10"/>
            </p:custDataLst>
          </p:nvPr>
        </p:nvSpPr>
        <p:spPr>
          <a:xfrm>
            <a:off x="5761627" y="3783486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2" name="标题"/>
          <p:cNvSpPr txBox="1"/>
          <p:nvPr>
            <p:custDataLst>
              <p:tags r:id="rId11"/>
            </p:custDataLst>
          </p:nvPr>
        </p:nvSpPr>
        <p:spPr>
          <a:xfrm>
            <a:off x="6711278" y="3783486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心理调适与情绪管理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4" name="序号"/>
          <p:cNvSpPr txBox="1"/>
          <p:nvPr>
            <p:custDataLst>
              <p:tags r:id="rId12"/>
            </p:custDataLst>
          </p:nvPr>
        </p:nvSpPr>
        <p:spPr>
          <a:xfrm>
            <a:off x="5761627" y="4753539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6" name="标题"/>
          <p:cNvSpPr txBox="1"/>
          <p:nvPr>
            <p:custDataLst>
              <p:tags r:id="rId13"/>
            </p:custDataLst>
          </p:nvPr>
        </p:nvSpPr>
        <p:spPr>
          <a:xfrm>
            <a:off x="6711278" y="4753539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预防肾小球肾炎的恶化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8" name="序号"/>
          <p:cNvSpPr txBox="1"/>
          <p:nvPr>
            <p:custDataLst>
              <p:tags r:id="rId14"/>
            </p:custDataLst>
          </p:nvPr>
        </p:nvSpPr>
        <p:spPr>
          <a:xfrm>
            <a:off x="5761627" y="5723592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10" name="标题"/>
          <p:cNvSpPr txBox="1"/>
          <p:nvPr>
            <p:custDataLst>
              <p:tags r:id="rId15"/>
            </p:custDataLst>
          </p:nvPr>
        </p:nvSpPr>
        <p:spPr>
          <a:xfrm>
            <a:off x="6711278" y="5723592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肾小球肾炎患者的饮食建议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了解肾小球肾炎</a:t>
            </a:r>
            <a:endParaRPr lang="zh-CN" altLang="en-US"/>
          </a:p>
        </p:txBody>
      </p:sp>
      <p:sp>
        <p:nvSpPr>
          <p:cNvPr id="104896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肾小球肾炎的定义</a:t>
            </a:r>
            <a:endParaRPr lang="zh-CN" altLang="en-US"/>
          </a:p>
        </p:txBody>
      </p:sp>
      <p:sp>
        <p:nvSpPr>
          <p:cNvPr id="104903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肾小球肾炎是一种常见的肾脏疾病，由多种原因引起，导致肾小球滤过率降低，引起水、电解质、酸碱平衡失调和蛋白质等代谢紊乱。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肾小球肾炎的主要症状包括水肿、高血压、蛋白尿、血尿等，严重时可导致肾功能衰竭和尿毒症。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肾小球肾炎的病因包括免疫介导的炎症反应、感染、药物或毒物损伤等，其中免疫介导的炎症反应是最常见的原因。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肾小球肾炎的治疗主要包括药物治疗、饮食调整和生活方式改变等，其中药物治疗是最重要的治疗手段之一。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肾小球肾炎的病因</a:t>
            </a:r>
            <a:endParaRPr lang="zh-CN" altLang="en-US"/>
          </a:p>
        </p:txBody>
      </p:sp>
      <p:sp>
        <p:nvSpPr>
          <p:cNvPr id="10491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感染：如链球菌、葡萄球菌等感染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遗传因素：部分患者有家族遗传史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其他因素：如环境污染、药物损伤等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免疫因素：如免疫复合物沉积、补体激活等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肾小球肾炎的症状</a:t>
            </a:r>
            <a:endParaRPr lang="zh-CN" altLang="en-US"/>
          </a:p>
        </p:txBody>
      </p:sp>
      <p:sp>
        <p:nvSpPr>
          <p:cNvPr id="104919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血尿：尿液中出现红细胞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蛋白尿：尿液中出现蛋白质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水肿：身体不同部位出现水肿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高血压：血压升高，可能导致头痛、头晕等症状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肾小球肾炎的并发症</a:t>
            </a:r>
            <a:endParaRPr lang="zh-CN" altLang="en-US"/>
          </a:p>
        </p:txBody>
      </p:sp>
      <p:sp>
        <p:nvSpPr>
          <p:cNvPr id="104926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9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感染：肾小球肾炎患者容易出现肺部、泌尿道等感染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电解质紊乱：肾小球肾炎患者可能出现低钾血症、低钠血症等电解质紊乱症状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贫血：肾小球肾炎患者可能出现贫血症状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心血管疾病：肾小球肾炎患者容易并发高血压、冠心病等疾病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年轻患者如何保护肾脏健康</a:t>
            </a:r>
            <a:endParaRPr lang="zh-CN" altLang="en-US"/>
          </a:p>
        </p:txBody>
      </p:sp>
      <p:sp>
        <p:nvSpPr>
          <p:cNvPr id="104935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合理饮食</a:t>
            </a:r>
            <a:endParaRPr lang="zh-CN" altLang="en-US"/>
          </a:p>
        </p:txBody>
      </p:sp>
      <p:sp>
        <p:nvSpPr>
          <p:cNvPr id="104942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适量摄入富含维生素和矿物质的食物，如新鲜蔬菜、水果等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避免食用高嘌呤、高脂肪和高胆固醇的食物，如动物内脏、肥肉等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保持低盐、低脂、低糖的饮食习惯，控制摄入量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多摄入富含优质蛋白质的食物，如鱼、瘦肉、豆类等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适量运动</a:t>
            </a:r>
            <a:endParaRPr lang="zh-CN" altLang="en-US"/>
          </a:p>
        </p:txBody>
      </p:sp>
      <p:sp>
        <p:nvSpPr>
          <p:cNvPr id="104949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适量运动有助于促进血液循环，增强肾脏功能。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定期进行适量的运动，有助于保持身体健康。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运动时应避免过度劳累，以免加重肾脏负担。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年轻患者可以选择适合自己的运动方式，如散步、慢跑、游泳等。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控制体重</a:t>
            </a:r>
            <a:endParaRPr lang="zh-CN" altLang="en-US"/>
          </a:p>
        </p:txBody>
      </p:sp>
      <p:sp>
        <p:nvSpPr>
          <p:cNvPr id="104958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增加体育锻炼，如慢跑、游泳等有氧运动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保持适当的体重范围，避免肥胖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合理饮食，减少高热量、高脂肪食物的摄入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避免长时间久坐，定期起身活动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保持良好的生活习惯</a:t>
            </a:r>
            <a:endParaRPr lang="zh-CN" altLang="en-US"/>
          </a:p>
        </p:txBody>
      </p:sp>
      <p:sp>
        <p:nvSpPr>
          <p:cNvPr id="104966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保持规律的作息时间，避免熬夜和过度疲劳。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适量运动，增强体质，提高免疫力。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保持健康的饮食习惯，多吃蔬菜水果，减少高脂肪、高糖分的食物摄入。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戒烟限酒，避免对肾脏造成损害。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3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定期检查与及时就医</a:t>
            </a:r>
            <a:endParaRPr lang="zh-CN" altLang="en-US"/>
          </a:p>
        </p:txBody>
      </p:sp>
      <p:sp>
        <p:nvSpPr>
          <p:cNvPr id="104973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0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定期进行肾功能检查</a:t>
            </a:r>
            <a:endParaRPr lang="zh-CN" altLang="en-US"/>
          </a:p>
        </p:txBody>
      </p:sp>
      <p:sp>
        <p:nvSpPr>
          <p:cNvPr id="104980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了解肾功能状况，及早发现肾脏问题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监测病情变化，调整治疗方案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预防并发症，保护肾脏健康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及时发现肾脏病变，避免病情恶化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85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出现症状及时就医</a:t>
            </a:r>
            <a:endParaRPr lang="zh-CN" altLang="en-US"/>
          </a:p>
        </p:txBody>
      </p:sp>
      <p:sp>
        <p:nvSpPr>
          <p:cNvPr id="104986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定期进行肾功能检查，及时发现肾脏问题。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如有不适，及时就医，避免病情恶化。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7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7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遵循医生建议，按时服药，积极治疗。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7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8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保持健康的生活方式，降低肾脏疾病风险。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https://d.book118.com/846202235152010042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2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NOCLEAR" val="0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12.85&quot;,&quot;top&quot;:&quot;117.3&quot;,&quot;width&quot;:&quot;619.95&quot;,&quot;height&quot;:&quot;244.5&quot;}"/>
  <p:tag name="KSO_WM_SLIDE_ID" val="custom2023031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1_1"/>
  <p:tag name="KSO_WM_UNIT_INDEX" val="1_1_1"/>
  <p:tag name="KSO_WM_UNIT_LAYERLEVEL" val="1_1_1"/>
  <p:tag name="KSO_WM_UNIT_PRESET_TEXT" val="01.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2_1"/>
  <p:tag name="KSO_WM_UNIT_INDEX" val="1_2_1"/>
  <p:tag name="KSO_WM_UNIT_LAYERLEVEL" val="1_1_1"/>
  <p:tag name="KSO_WM_UNIT_PRESET_TEXT" val="02.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3_1"/>
  <p:tag name="KSO_WM_UNIT_INDEX" val="1_3_1"/>
  <p:tag name="KSO_WM_UNIT_LAYERLEVEL" val="1_1_1"/>
  <p:tag name="KSO_WM_UNIT_PRESET_TEXT" val="03.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4_1"/>
  <p:tag name="KSO_WM_UNIT_INDEX" val="1_4_1"/>
  <p:tag name="KSO_WM_UNIT_LAYERLEVEL" val="1_1_1"/>
  <p:tag name="KSO_WM_UNIT_PRESET_TEXT" val="04.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5_1"/>
  <p:tag name="KSO_WM_UNIT_INDEX" val="1_5_1"/>
  <p:tag name="KSO_WM_UNIT_LAYERLEVEL" val="1_1_1"/>
  <p:tag name="KSO_WM_UNIT_PRESET_TEXT" val="05.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6_1"/>
  <p:tag name="KSO_WM_UNIT_INDEX" val="1_6_1"/>
  <p:tag name="KSO_WM_UNIT_LAYERLEVEL" val="1_1_1"/>
  <p:tag name="KSO_WM_UNIT_PRESET_TEXT" val="06."/>
  <p:tag name="KSO_WM_UNIT_SUBTYPE" val="d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6_1"/>
  <p:tag name="KSO_WM_UNIT_INDEX" val="1_6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235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307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1">
      <a:dk1>
        <a:srgbClr val="000000"/>
      </a:dk1>
      <a:lt1>
        <a:srgbClr val="FFFFFF"/>
      </a:lt1>
      <a:dk2>
        <a:srgbClr val="260C60"/>
      </a:dk2>
      <a:lt2>
        <a:srgbClr val="D7E3FA"/>
      </a:lt2>
      <a:accent1>
        <a:srgbClr val="6124E5"/>
      </a:accent1>
      <a:accent2>
        <a:srgbClr val="4E4DE7"/>
      </a:accent2>
      <a:accent3>
        <a:srgbClr val="3A76E9"/>
      </a:accent3>
      <a:accent4>
        <a:srgbClr val="279EEA"/>
      </a:accent4>
      <a:accent5>
        <a:srgbClr val="13C7EC"/>
      </a:accent5>
      <a:accent6>
        <a:srgbClr val="36D8D4"/>
      </a:accent6>
      <a:hlink>
        <a:srgbClr val="0563C1"/>
      </a:hlink>
      <a:folHlink>
        <a:srgbClr val="954F72"/>
      </a:folHlink>
    </a:clrScheme>
    <a:fontScheme name="自定义 89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Heavy</vt:lpstr>
      <vt:lpstr>MiSans</vt:lpstr>
      <vt:lpstr>Wingdings</vt:lpstr>
      <vt:lpstr>宋体</vt:lpstr>
      <vt:lpstr>微软雅黑</vt:lpstr>
      <vt:lpstr>Office Theme</vt:lpstr>
      <vt:lpstr>健康宣教之肾小球肾炎的年轻患者如何保护肾脏健康</vt:lpstr>
      <vt:lpstr>目录</vt:lpstr>
      <vt:lpstr>了解肾小球肾炎</vt:lpstr>
      <vt:lpstr>肾小球肾炎的定义</vt:lpstr>
      <vt:lpstr>肾小球肾炎的病因</vt:lpstr>
      <vt:lpstr>肾小球肾炎的症状</vt:lpstr>
      <vt:lpstr>肾小球肾炎的并发症</vt:lpstr>
      <vt:lpstr>年轻患者如何保护肾脏健康</vt:lpstr>
      <vt:lpstr>合理饮食</vt:lpstr>
      <vt:lpstr>适量运动</vt:lpstr>
      <vt:lpstr>控制体重</vt:lpstr>
      <vt:lpstr>保持良好的生活习惯</vt:lpstr>
      <vt:lpstr>定期检查与及时就医</vt:lpstr>
      <vt:lpstr>定期进行肾功能检查</vt:lpstr>
      <vt:lpstr>出现症状及时就医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2024-09-10T06:04:56.085</cp:lastPrinted>
  <dcterms:created xsi:type="dcterms:W3CDTF">2024-09-09T22:04:56Z</dcterms:created>
  <dcterms:modified xsi:type="dcterms:W3CDTF">2024-09-09T22:04:58Z</dcterms:modified>
</cp:coreProperties>
</file>