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9994D-E6DC-4D92-A1E7-EA2FBB7D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DF50B-811E-4D28-BD35-456987BE6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046E2-1470-43A8-B7E6-5B61A208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D39B7-1539-4D89-8988-DCBCE1B2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B4F78-0B93-49D1-A37B-6D85B656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1A7E1-F53E-46F8-AE5E-D6E9E6B8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C5296-6465-4B8D-806E-D84235B9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1C64-4989-4A7B-BE5E-E41F9A989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47131-4956-4C39-BC9C-6AE29C99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B488-A245-4980-806F-423F70AE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B9BC8-6184-42C7-96B1-5528A186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313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炉工责任制度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炉工职责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培训和资质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炉工责任制度的目的是为了规范炉工的操作行为，确保其在工作中遵循安全规程，防止事故发生。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确保炉工操作安全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通过明确炉工的责任和义务，可以提高其工作效率和责任心，确保生产任务的顺利完成。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建立完善的炉工责任制度可以保障员工的人身安全，避免因操作不当或管理不善导致的安全事故。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通过规范炉工的行为，可以降低生产成本和设备损坏风险，从而维护企业的经济利益。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操作和维护炉子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确保炉子安全运行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炉工需要熟悉炉子的操作规程，严格按照规程进行操作，确保炉子的安全运行。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定期维护炉子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炉工需要定期对炉子进行检查和维护，包括清理炉膛、检查炉体、更换磨损部件等，确保炉子的正常运转。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发现炉子出现故障时，炉工需要及时报告并协助维修人员处理，避免因故障导致生产事故。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炉工需要时刻关注炉子的温度和压力变化，防止超温和超压对炉子和生产造成影响。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83" b="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监控温度和压力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炉工需要观察炉子的燃烧状况，包括火焰颜色、燃烧效率等，及时调整燃烧状态，确保燃料充分燃烧。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观察燃烧状况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炉工需要定期检查炉子的安全保护装置，确保其正常工作，防止因装置失效导致安全事故。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监控安全保护装置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监控炉子运行状况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https://d.book118.com/846203134204010102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2024-09-27T17:59:35.637</cp:lastPrinted>
  <dcterms:created xsi:type="dcterms:W3CDTF">2024-09-27T09:59:35Z</dcterms:created>
  <dcterms:modified xsi:type="dcterms:W3CDTF">2024-09-27T09:59:37Z</dcterms:modified>
</cp:coreProperties>
</file>