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E30262-8435-4244-A428-B95463C0E8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9DE507-E035-4D40-97A9-D2CB1A254A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35CD4B-CEE3-4DB0-B231-EDB9CDF538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5CB4F4-69C6-4CE3-8B3B-FB37C3D13D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ED81213-AA9F-4D14-BB49-BD1D7E353B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7DC9490-BB75-4BBB-9909-76BD0A6CAC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6449636-A0A5-4F9C-825C-B9BB024CC3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827CF8-08D0-4A29-9565-5E64A3DBBD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6A6FA5-2D5B-413E-8779-2A029E19D0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0F3304-DD1E-4534-9E58-7B7835ABC1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541FE5-E929-4E1F-BC3B-933F9D2CE6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6203230234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《数字通信发展史》ppt课件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数字通信的早期发展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数字通信的崛起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现代数字通信技术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数字通信的未来展望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数字通信是一种利用数字信号进行信息传输的方式，它通过将信息转换为二进制数字（0和1）进行传输，具有抗干扰能力强、传输距离远、保密性好等优点。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随着信息时代的到来，数字通信已成为现代通信领域的主流方式，广泛应用于语音、数据、图像等各种通信业务，对人们的生产、生活产生了深远影响。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数字通信定义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数字通信的重要性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数字通信的定义与重要性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417" r="15417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数字通信的起源可以追溯到电报机的发明，它利用二进制代码传递简短的文字信息，是数字通信的雏形。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数字通信的起源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随着技术的发展，数字通信经历了从模拟信号到数字信号的转换，从有线到无线的扩展，从窄带到宽带的升级等阶段。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数字通信的发展阶段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随着5G、物联网、云计算等技术的不断发展，数字通信将朝着更高速度、更低时延、更广连接的方向发展，为人类带来更加便捷、智能的通信体验。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数字通信的未来趋势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数字通信的发展历程概述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数字通信的早期发展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5524" b="1552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模拟通信技术的局限性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信号质量不稳定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模拟信号在传输过程中容易受到噪声和干扰的影响，导致信号质量不稳定。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无法实现高效压缩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模拟信号无法实现高效的压缩，导致传输带宽需求较大。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难以实现个性化服务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模拟通信技术难以实现针对不同用户需求的个性化服务。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051" r="14051"/>
          <a:stretch>
            <a:fillRect/>
          </a:stretch>
        </p:blipFill>
        <p:spPr>
          <a:xfrm>
            <a:off x="6511619" y="1535300"/>
            <a:ext cx="4371748" cy="456040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23610" y="1939341"/>
            <a:ext cx="4876800" cy="13411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数字信号处理技术起源于20世纪50年代，当时计算机技术的飞速发展为数字信号处理提供了基础。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3610" y="3270075"/>
            <a:ext cx="4876800" cy="13411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数字信号处理技术可以对信号进行精确的描述和表示，从而实现对信号的精确控制和处理。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23610" y="4650890"/>
            <a:ext cx="4876800" cy="13411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数字信号处理技术的应用范围不断扩大，涉及到语音、图像、视频等多个领域。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数字信号处理技术的起源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数字通信初步应用于数据传输领域，实现了计算机之间的远程通信，促进了互联网的发展。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数字通信初步应用于广播电视领域，实现了数字电视信号的传输，提高了电视信号的质量和稳定性。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674" r="9674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3618" r="13618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490" r="1490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数字通信初步应用于电话通信领域，实现了长途电话通信的数字化，提高了通信质量和效率。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数字通信的初步应用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数字通信的崛起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数字信号处理技术使得信号能够被精确地转换和传输，极大地提高了通信的可靠性和效率。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数字信号处理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调制解调技术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648" r="1464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信道编码技术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随着调制解调技术的发展，数字信号能够更好地在模拟信道中传输，为数字通信的普及奠定了基础。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信道编码技术提高了数字通信的抗干扰能力，降低了误码率，使得数字通信更加可靠。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数字通信技术的突破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458" r="13458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DFT算法的出现使得数字信号处理成为可能，为后续的快速傅里叶变换（FFT）奠定了基础。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离散傅里叶变换（DFT）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FFT算法大大提高了数字信号处理的计算效率，使得实时信号处理成为可能。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快速傅里叶变换（FFT）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小波变换提供了时频分析的工具，能够更好地分析非平稳信号，为通信信号处理提供了新的思路。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小波变换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数字信号处理算法的发展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在工业自动化领域，数字通信技术为设备之间的信息传输提供了高效、可靠的方式。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数字广播电视提供了更高质量的图像和声音，取代了传统的模拟电视。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数字通信在电信领域的应用最为广泛，包括固定电话网络、移动电话网络、卫星通信等。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互联网的普及和发展离不开数字通信技术的支持，从局域网到广域网，再到物联网，数字通信无处不在。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广播电视领域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电信领域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计算机网络领域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工业自动化领域</a:t>
            </a:r>
            <a:endParaRPr lang="en-US" sz="1100"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数字通信在各个领域的应用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https://d.book118.com/846203230234010034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2024-09-04T11:08:18.245</cp:lastPrinted>
  <dcterms:created xsi:type="dcterms:W3CDTF">2024-09-04T03:08:18Z</dcterms:created>
  <dcterms:modified xsi:type="dcterms:W3CDTF">2024-09-04T03:08:20Z</dcterms:modified>
</cp:coreProperties>
</file>