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2C0F64-67E9-4A4E-AB7D-35D5AA6D9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F2F13-5156-4850-8463-8F3773AD5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E66ED-54C9-444D-BA47-F6A3222D2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24395D-97A9-4962-BDFC-581F1A540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52AC56-C041-4318-9F01-53C05370F3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8DA36B-3E5D-4CC0-ABF3-4C6A0E0C7F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0B9C97-923C-40CB-8949-9A54FC19BE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967CD6-B4D4-4210-8BCD-AF2D7F5CE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0E749-2213-4942-9140-D7B9C9F68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00511-A3E0-4512-A116-DF8A7FBD7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CA06B-F230-471B-9702-09A44A757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040330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亲和层析技术</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亲和层析技术概述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亲和层析技术基本原理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亲和层析实验操作流程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亲和层析技术应用实例分析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亲和层析技术优缺点及改进方向</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亲和层析技术前沿动态及展望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亲和层析技术概述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292" b="122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亲和层析技术是一种基于生物分子间特异性相互作用原理的分离纯化技术。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利用生物分子（如蛋白质、酶、抗体等）与配体（如底物、抑制剂、抗原等）之间的特异性亲和力，将目标分子从混合物中分离出来。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171" r="25171"/>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自20世纪60年代问世以来，亲和层析技术经历了从基础理论到应用技术的不断发展和完善。随着生物技术的不断进步，亲和层析技术在分离纯化生物大分子方面发挥着越来越重要的作用。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目前，亲和层析技术已广泛应用于蛋白质、酶、抗体等生物大分子的分离纯化，以及药物研发、生物工程、医学诊断等领域。同时，随着新材料、新技术的不断涌现，亲和层析技术也在不断发展和创新。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用于分离和鉴定蛋白质复合物、蛋白质修饰等。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蛋白质组学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用于筛选药物靶标、分离纯化活性成分等。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药物研发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用于生产重组蛋白、酶等生物产品。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生物工程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医学诊断</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用于检测生物标志物、疾病相关蛋白等。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前景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生命科学的深入研究和生物技术的不断发展，亲和层析技术的应用领域将进一步拓展，分离纯化效率和特异性将不断提高。同时，新型亲和层析介质和技术的开发将为生物大分子的分离纯化提供更加高效、便捷的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亲和层析技术基本原理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58" r="309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生物特异性亲和力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金属螯合作用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疏水相互作用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电荷相互作用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亲和作用力类型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如抗原与抗体、酶与底物、激素与受体之间的特异性结合。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利用蛋白质等生物大分子表面的疏水区域与疏水配体之间的相互作用进行分离。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利用金属离子与特定配体之间的螯合作用进行层析分离。</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利用带电生物分子与相反电荷的配体之间的静电吸引作用进行分离。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常用载体包括琼脂糖凝胶、聚丙烯酰胺凝胶、硅胶等，具有不同的物理和化学性质，可根据实际需求选择。</a:t>
            </a:r>
          </a:p>
        </p:txBody>
      </p:sp>
      <p:pic>
        <p:nvPicPr>
          <p:cNvPr id="6" name="Picture 6"/>
          <p:cNvPicPr>
            <a:picLocks noChangeAspect="1"/>
          </p:cNvPicPr>
          <p:nvPr/>
        </p:nvPicPr>
        <p:blipFill>
          <a:blip r:embed="rId2"/>
          <a:srcRect l="18792" r="18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载体类型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通过化学方法将载体表面的活性基团暴露出来，以便与配体结合。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载体活化</a:t>
            </a:r>
          </a:p>
        </p:txBody>
      </p:sp>
      <p:pic>
        <p:nvPicPr>
          <p:cNvPr id="10" name="Picture 10"/>
          <p:cNvPicPr>
            <a:picLocks noChangeAspect="1"/>
          </p:cNvPicPr>
          <p:nvPr/>
        </p:nvPicPr>
        <p:blipFill>
          <a:blip r:embed="rId3"/>
          <a:srcRect l="16870" r="1687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将具有亲和力的配体通过共价键或其他作用力与活化后的载体相结合，形成具有特异性吸附能力的固定相。</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配体偶联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载体选择与制备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配体类型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根据目标生物分子的性质选择合适的配体，如抗体、酶、受体等生物特异性配体，或金属离子、疏水基团、电荷基团等非生物特异性配体。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配体合成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通过化学合成方法制备所需配体，确保其纯度和活性满足实验要求。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配体筛选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通过亲和层析实验对合成的配体进行筛选，选择与目标生物分子具有最高亲和力的配体用于后续实验。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配体设计与合成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亲和层析实验操作流程</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选择适当的生物样品，如细胞、组织或生物液体。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样品来源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目标物质提取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406" b="1640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去除杂质、脂肪和颗粒物，以避免干扰层析过程。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根据目标物质的性质，选择合适的提取方法，如溶剂提取、酸碱提取或酶解等。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样品制备与处理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458" r="18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平衡层析柱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使用平衡缓冲液平衡层析柱，以去除杂质和稳定层析条件。平衡缓冲液的选择应根据目标物质的性质而定。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选择层析柱</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根据实验需求选择合适的层析柱，如玻璃柱、塑料柱或不锈钢柱。</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填充介质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将亲和层析介质填充至层析柱中，注意填充均匀、紧密，避免气泡产生。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装柱与平衡过程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https://d.book118.com/846204033045010045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2024-09-13T23:59:03.423</cp:lastPrinted>
  <dcterms:created xsi:type="dcterms:W3CDTF">2024-09-13T15:59:03Z</dcterms:created>
  <dcterms:modified xsi:type="dcterms:W3CDTF">2024-09-13T15:59:05Z</dcterms:modified>
</cp:coreProperties>
</file>