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5E8C1-2815-4CB9-B70F-0F225168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1D290-E2CC-4B0E-8BCE-45A72B3F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A6D7D-B74E-431A-892E-AA516195B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BA299-935D-4C21-B59F-A8B74041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7B718-7EFB-4BBD-BA44-632F5050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FA976-ABCD-4A60-A33C-B9700CD04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F7D4A-45A8-482D-ADB7-050C8396E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19D4D-433C-4C38-A5A4-5D6BA382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81B38-0DDC-4882-AAD0-F58CB2CF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C86B-2D1A-4714-9322-DADB8061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FD677-C14D-4FAB-B16B-3E4CDEFB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05000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营销活动情况总结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营销活动的执行情况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营销活动的成果分析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营销活动的问题和改进建议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002" r="360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本次营销活动的目的是提高品牌知名度、促进产品销售，并建立良好的品牌形象。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随着市场竞争的加剧，品牌营销成为企业发展的重要手段。本次营销活动是在市场调研的基础上，针对目标客户群体而策划的。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营销活动的概述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春季促销活动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线上线下同步进行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包括折扣、赠品、限时抢购等多种形式，以吸引消费者购买。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营销活动的执行情况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活动的策划和准备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明确营销活动的目标，如提高品牌知名度、促进产品销售或增强客户忠诚度。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根据市场调研结果，制定具体的营销活动方案，包括活动主题、形式、时间、预算等。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了解目标受众的需求、喜好和消费行为，以便制定更具针对性的营销策略。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确保活动所需的各种资源，如人力、物力和财力，得到合理配置和协调。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根据目标受众的特点，选择合适的宣传媒体，如社交媒体、广告、公关活动等。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制作吸引人的宣传素材，如海报、广告视频等，以引起目标受众的兴趣。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制定有吸引力的内容策略，通过撰写软文、发布博客文章等方式，提高品牌知名度和曝光率。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寻找具有共同目标或互补优势的合作伙伴，通过联合营销、互推等方式扩大活动影响力。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活动的宣传和推广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制定详细的活动流程，包括活动前、活动中和活动后的各个环节，确保活动顺利进行。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明确参与人员的职责和分工，确保各项任务得到有效执行。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确保活动所需的各种物资，如场地、设备、礼品等，得到及时准备和安排。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活动物资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对活动过程进行实时监控，及时发现和解决可能出现的问题，确保活动效果达到预期目标。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活动监控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活动的组织和实施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营销活动的成果分析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https://d.book118.com/846205000203010050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2024-09-16T04:19:29.209</cp:lastPrinted>
  <dcterms:created xsi:type="dcterms:W3CDTF">2024-09-15T20:19:29Z</dcterms:created>
  <dcterms:modified xsi:type="dcterms:W3CDTF">2024-09-15T20:19:31Z</dcterms:modified>
</cp:coreProperties>
</file>