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41EC0D-4706-4C8D-B9B9-287017653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47544-590F-48BC-A16E-45DB36C2E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2D4D6A-96BB-47F0-8ED2-5BEC7D602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E0B93F-580E-46BA-AEC8-F34D25162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E32FAF-7689-4E92-B334-B2EA5901A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FB2B9C-853E-4C42-827F-772B260CB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8C4DAA-46D1-4EFE-A987-92B33BA21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29542C-28ED-4EFD-82F4-9402CBBE3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93BDFB-D92D-4A06-BFF5-3CE49AE0E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C914A6-4091-454C-8BB2-C0C81CEE0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E11404-FE1E-4F5E-B055-26F4BA2D4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6213215021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人体解剖生理学呼吸系统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呼吸系统的解剖结构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呼吸系统的生理功能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呼吸系统疾病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呼吸系统的保健与维护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呼吸系统的概述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呼吸系统的主要功能是通过肺部的气体交换，将氧气输送到血液中，同时将二氧化碳从血液中排出。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气体交换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维持酸碱平衡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温度调节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呼吸系统通过调节二氧化碳的排放，帮助维持人体的酸碱平衡。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呼吸过程中，肺部可以调节吸入气体的温度和湿度，以适应人体的需要。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呼吸系统的功能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鼻腔是呼吸系统的入口，具有过滤、加湿和调温等功能，还能帮助调节吸入气体的温度和湿度。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鼻腔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喉是连接鼻腔和气管的重要通道，具有调节气流、发声等功能。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喉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气管和支气管是呼吸系统的管道部分，负责将氧气输送到肺部，同时将二氧化碳从肺部排出。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气管和支气管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肺是呼吸系统的主要器官，负责进行气体交换，将氧气输送到血液中，同时将二氧化碳从血液中排出。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呼吸系统的组成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呼吸系统的解剖结构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鼻腔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鼻腔是呼吸系统的入口，具有过滤、加湿和调温空气的功能。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鼻腔内的黏膜富含血管，有助于调节吸入空气的温度和湿度。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鼻腔内有鼻毛，可以阻挡灰尘和较大的颗粒物进入。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鼻腔还是嗅觉的主要器官，能够识别气味分子。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https://d.book118.com/846213215021010035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2024-09-04T17:39:40.234</cp:lastPrinted>
  <dcterms:created xsi:type="dcterms:W3CDTF">2024-09-04T09:39:40Z</dcterms:created>
  <dcterms:modified xsi:type="dcterms:W3CDTF">2024-09-04T09:39:41Z</dcterms:modified>
</cp:coreProperties>
</file>