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3315D-B1C2-4DB4-8C91-AB76F588E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95243-524F-4466-8CD5-A6BF23F8E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8B82E-898C-49DF-A60A-464EC189F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D79E7-4E53-4F53-8124-965A29B3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6A7B0-DE39-44F8-8C5F-77EE2CC72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38739-C81E-4937-8EF7-7530AB924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45C31-2214-4AF2-90B4-F6A4A3A39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0000C-08D6-4691-9B3F-DC4A76D90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53BA4-BA9D-4219-9DCC-661D35AC5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EB9B0-EAE9-4BC5-B8E6-11DBA315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42460-34C0-4971-944C-86931E6EC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14023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骨盆骨折护理查房医学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骨盆骨折的预防与健康教育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骨盆骨折概述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58" r="2725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骨盆骨折是指骨盆环的一处或多处发生骨折，多由高能量损伤引起。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根据骨折部位和损伤程度，骨盆骨折可分为稳定性骨折和不稳定骨折。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高能量损伤是骨盆骨折的主要原因，如交通事故、高处坠落、重物砸伤等。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在受到外力冲击时，骨盆环受到挤压或分离的力量，导致骨折发生。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疼痛、肿胀、瘀斑、活动受限等，严重者可能出现休克症状。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通过X线检查、CT扫描等影像学检查手段，结合临床表现可确诊骨盆骨折。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骨盆骨折护理常规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对患者的疼痛程度进行评估，记录疼痛的性质、部位和程度，以便制定相应的护理措施。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非药物止痛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遵医嘱给予患者止痛药，并观察止痛效果，及时调整药物剂量和种类。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采用冷敷、热敷、按摩、放松训练等方法缓解疼痛，同时鼓励患者进行适当的活动和功能锻炼。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保持伤口清洁、干燥，定期更换敷料，观察伤口愈合情况，预防感染。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预防血栓形成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协助患者进行下肢被动或主动活动，促进血液循环，预防深静脉血栓形成。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预防压疮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保持患者皮肤清洁、干燥，定期翻身、按摩受压部位，预防压疮的发生。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在医生的建议下进行早期康复训练，包括关节活动、肌肉力量训练等，促进骨折愈合和功能恢复。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864" r="1086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根据骨折愈合情况，逐渐增加康复训练的强度和难度，包括负重训练、步态训练等。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中后期康复训练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采用物理治疗方法，如超声波、电刺激等，促进骨折愈合和软组织的修复。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给予患者心理支持，鼓励患者保持积极乐观的心态，增强战胜疾病的信心。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采用认知行为疗法，帮助患者正确认识疾病，纠正不良认知和行为习惯。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鼓励家属给予患者关爱和支持，减轻患者的心理压力。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特殊情况下的护理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https://d.book118.com/846214023205010044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2024-09-13T06:30:42.579</cp:lastPrinted>
  <dcterms:created xsi:type="dcterms:W3CDTF">2024-09-12T22:30:42Z</dcterms:created>
  <dcterms:modified xsi:type="dcterms:W3CDTF">2024-09-12T22:30:44Z</dcterms:modified>
</cp:coreProperties>
</file>