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08555-C0E4-4938-9CC8-17D8BA5F8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9F2FE-6E56-458E-9F30-191CD7EEC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81682-9FE2-4304-AF8B-064C98348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75D422-94EB-4327-B665-A09A5FEC9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296323-106F-438A-B2B0-331B3ADE0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B714B5-29A3-4BA2-B4E6-9D4226CC1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E195A9-92AA-4EBF-9581-204E58E09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27141-C94B-4180-A634-3EAD33B7F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F5B07C-C94A-41A6-9C01-5FEFB6865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C4E8C-A378-4278-886F-1054464C7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165D8-F813-4AC6-AE6A-3C33FAA0E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2212130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精神压力对身体健康的影响及应对方法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精神压力概述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精神压力对身体健康的影响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应对精神压力的方法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精神压力与身体健康的关系研究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1" r="264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精神压力普遍存在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精神压力对健康的危害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应对精神压力的重要性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随着社会节奏的加快，人们面临的精神压力越来越大，已成为影响身心健康的重要因素。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长期的精神压力会导致多种身心疾病，如抑郁症、焦虑症、高血压、心脏病等。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采取有效的应对方法，能够缓解精神压力，提高身心健康水平，提高生活质量。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083" r="9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提高公众对精神压力的认识和应对能力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通过宣传教育和普及知识，提高公众对精神压力的认识和应对能力，促进身心健康。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揭示精神压力对身体健康的影响机制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通过研究精神压力对身体各系统的影响，揭示其作用机制，为制定有效的干预措施提供依据。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探讨有效的应对方法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通过对不同应对方法的研究，找出适合不同人群的有效方法，为临床实践提供指导。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精神压力概述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精神压力是指由各种内外部因素引起的心理紧张状态，表现为情绪、认知、行为和生理等多个层面的反应。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精神压力是一种主观感受，不同人对相同压力源的感知和应对方式可能存在差异。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精神压力的定义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人际关系压力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经济压力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健康压力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精神压力的来源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如工作任务繁重、时间紧迫、职业发展压力等。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如家庭关系、同事关系、社交圈子等带来的心理压力。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如财务困境、失业、物价上涨等经济因素导致的压力。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如身体疾病、心理健康问题、睡眠质量差等引发的压力。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精神压力的分类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由突发事件或紧急状况引起的短暂压力反应，如遭遇车祸、突然失业等。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长期存在的压力状态，可能源自工作、家庭、经济等持续性问题，如长期照顾病患家属、长期工作压力等。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时而出现、时而消失的压力状态，与生活和工作的节奏变化有关，如周期性的项目截止日期、季节性的工作高峰等。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急性压力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慢性压力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间歇性压力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精神压力对身体健康的影响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心血管系统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生理反应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精神压力会削弱免疫系统的功能，使人更容易受到病毒和细菌的侵害，导致感冒、流感等疾病。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精神压力可以引起胃肠道不适，如胃痛、腹泻、便秘等症状，长期如此可能导致胃溃疡、肠易激综合征等疾病。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长期的精神压力可以导致血压升高、心率加快，增加心脏病、中风等心血管疾病的风险。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长期的精神压力可以导致焦虑情绪，表现为过度担忧、紧张不安、易怒或暴躁等。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667" r="7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认知功能下降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精神压力也可能导致抑郁情绪，表现为情绪低落、失去兴趣、疲劳无力、睡眠障碍等。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长期的精神压力可以影响大脑的认知功能，导致注意力不集中、记忆力减退、思维迟缓等。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心理反应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979" b="109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1636" b="216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059" b="1105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行为反应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精神压力常常导致失眠，表现为入睡困难、睡眠浅或早醒等。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饮食失调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精神压力可以引起饮食失调，表现为食欲不振或暴饮暴食等。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物质滥用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一些人可能试图通过吸烟、酗酒或使用药物等方式来缓解精神压力，然而这些行为本身也会对身体健康造成危害。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应对精神压力的方法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https://d.book118.com/846221213014010042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2024-09-09T07:35:08.409</cp:lastPrinted>
  <dcterms:created xsi:type="dcterms:W3CDTF">2024-09-08T23:35:08Z</dcterms:created>
  <dcterms:modified xsi:type="dcterms:W3CDTF">2024-09-08T23:35:10Z</dcterms:modified>
</cp:coreProperties>
</file>