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18C95-8E77-43AB-99B8-ED8240AA4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3E77B-325B-469A-8F67-0E2217D65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A2CA8-9AF1-4157-BBB7-61CC9F06A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1A743-25E7-4624-BE19-A3E0A6B4B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E6024-DCB4-45B1-85C5-86D6EED0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D3DD6-DB36-4CEF-B22D-FF640130B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D66DF-88AE-4C6D-90D7-60CB8A477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7C851-EE3E-4773-9371-92340D82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1EABC-6BB3-4222-8877-E6452A8E6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864B8-8767-4EF1-8684-67684D19C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4B7CE-E5E2-45F8-BFFC-686D6598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22004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硬件加速量子计算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量子计算原理简介
 硬件加速的重要性
 量子计算硬件架构
 硬件加速技术分类
 量子计算硬件加速应用
 硬件加速的挑战与限制
 未来发展趋势展望
 结论与总结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量子计算原理简介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硬件加速量子计算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量子计算原理简介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量子计算原理简介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1.量子比特（qubit）：量子计算的基本单位，不同于经典比特的0或1状态，量子比特可以处于叠加态，即同时处于0和1的状态。</a:t>
            </a:r>
          </a:p>
          <a:p>
            <a:r>
              <a:t>2.量子叠加（superposition）：量子比特可以处于多个状态的叠加态，这种状态称为量子叠加态，是量子并行计算的基础。</a:t>
            </a:r>
          </a:p>
          <a:p>
            <a:r>
              <a:t>3.量子纠缠（entanglement）：两个或多个量子比特之间存在一种特殊的关联，即它们的状态是相互依赖的，这种关联称为量子纠缠，是量子通信和量子密码的基础。</a:t>
            </a:r>
          </a:p>
          <a:p>
            <a:r>
              <a:t>随着计算机科学的不断发展，人类对计算能力的要求也越来越高。传统的计算机架构已经无法满足一些特定领域的需求，因此，量子计算成为了一个备受瞩目的前沿领域。在量子计算原理简介这个主题中，我们需要介绍量子计算的基本概念，包括量子比特、量子叠加和量子纠缠等。这些概念是理解量子计算原理的基础，也是后续章节的铺垫。</a:t>
            </a:r>
          </a:p>
          <a:p>
            <a:r>
              <a:t>在中，我们提到了量子比特不同于经典比特的特点，它可以处于叠加态，这种状态是量子并行计算的基础。同时，我们也介绍了量子纠缠的概念，它是量子通信和量子密码的基础。这些是理解量子计算原理的核心内容，需要重点强调。</a:t>
            </a:r>
          </a:p>
          <a:p>
            <a:r>
              <a:t>为了更好地理解量子计算原理，我们可以结合趋势和前沿，引入一些实际的案例或数据。例如，我们可以介绍一些已经实现的量子计算应用，如Shor算法、Grover算法等，以及它们在密码学、优化等领域的应用前景。同时，我们也可以引入一些当前的研究热点，如拓扑量子计算、量子纠错等，以展示量子计算领域的发展趋势和前景。</a:t>
            </a:r>
          </a:p>
          <a:p>
            <a:r>
              <a:t>总之，在量子计算原理简介这个主题中，我们需要简要介绍量子计算的基本概念，包括量子比特、量子叠加和量子纠缠等。同时，我们也需要结合趋势和前沿，引入一些实际的案例或数据，以帮助读者更好地理解量子计算原理和应用前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硬件加速量子计算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计算效率提升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1.硬件加速可以直接提升量子计算的计算效率，减少计算时间，提高实时性。</a:t>
            </a:r>
          </a:p>
          <a:p>
            <a:r>
              <a:t>2.利用专用硬件加速，可以实现更高的并行度和更优的计算性能，提高计算精度。</a:t>
            </a:r>
          </a:p>
          <a:p>
            <a:r>
              <a:t>3.硬件加速有利于处理更复杂的量子算法和更大的数据量，拓展量子计算的应用范围。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解决资源瓶颈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1.量子计算需要大量的计算资源和存储空间，硬件加速可以有效解决资源瓶颈。</a:t>
            </a:r>
          </a:p>
          <a:p>
            <a:r>
              <a:t>2.通过专用硬件的设计和优化，可以更高效地利用计算资源，提高硬件利用率。</a:t>
            </a:r>
          </a:p>
          <a:p>
            <a:r>
              <a:t>3.硬件加速可以降低量子计算的成本和功耗，提高量子计算机的可靠性和稳定性。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促进算法优化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1.硬件加速可以推动量子计算算法的优化和创新，提高算法的执行效率。</a:t>
            </a:r>
          </a:p>
          <a:p>
            <a:r>
              <a:t>2.通过硬件和算法的协同优化，可以实现更好的性能和更高的精度。</a:t>
            </a:r>
          </a:p>
          <a:p>
            <a:r>
              <a:t>3.硬件加速可以促进量子计算与其他学科的交叉融合，拓展量子计算的应用领域。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推动技术发展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1.硬件加速是推动量子计算技术发展的重要手段之一，可以提高技术的竞争力和成熟度。</a:t>
            </a:r>
          </a:p>
          <a:p>
            <a:r>
              <a:t>2.通过不断的硬件创新和技术升级，可以实现更快速、更稳定、更高效的量子计算。</a:t>
            </a:r>
          </a:p>
          <a:p>
            <a:r>
              <a:t>3.硬件加速可以带动相关产业链的发展，促进量子计算技术的普及和应用。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提高可扩展性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1.硬件加速可以提高量子计算的可扩展性，使得量子计算机能够处理更大规模和更复杂的任务。</a:t>
            </a:r>
          </a:p>
          <a:p>
            <a:r>
              <a:t>2.通过分布式和并行处理等技术，可以实现高效的资源管理和调度，提高系统的可扩展性。</a:t>
            </a:r>
          </a:p>
          <a:p>
            <a:r>
              <a:t>3.硬件加速可以促进量子计算软件的开发和优化，提高软件的可扩展性和可移植性。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加强安全保障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1.硬件加速可以提高量子计算的安全性，减少信息泄露和被攻击的风险。</a:t>
            </a:r>
          </a:p>
          <a:p>
            <a:r>
              <a:t>2.通过专用硬件的加密和解密处理，可以保障数据传输和存储的安全性。</a:t>
            </a:r>
          </a:p>
          <a:p>
            <a:r>
              <a:t>3.硬件加速可以实现更精细的权限管理和访问控制，提高系统的可靠性和稳定性。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量子计算硬件架构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硬件加速量子计算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量子计算硬件架构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量子计算硬件架构概述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1.量子计算硬件架构是构建量子计算机的基础框架，包括量子芯片、控制系统和冷却系统等组成部分。</a:t>
            </a:r>
          </a:p>
          <a:p>
            <a:r>
              <a:t>2.与传统计算机不同，量子计算机需要特殊的硬件架构来支持量子比特的计算和存储。</a:t>
            </a:r>
          </a:p>
          <a:p>
            <a:r>
              <a:t>3.随着技术的不断发展，量子计算硬件架构也在不断更新和优化，向着更高效、更稳定的方向发展。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量子芯片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1.量子芯片是量子计算机的核心组成部分，用于存储和处理量子比特。</a:t>
            </a:r>
          </a:p>
          <a:p>
            <a:r>
              <a:t>2.量子芯片需要具有高度的精度和稳定性，以确保量子比特的准确性和可靠性。</a:t>
            </a:r>
          </a:p>
          <a:p>
            <a:r>
              <a:t>3.目前，常见的量子芯片类型包括超导芯片、离子阱芯片和光学芯片等。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量子计算硬件架构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控制系统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1.控制系统是量子计算机的另一个重要组成部分，用于控制和操作量子芯片。</a:t>
            </a:r>
          </a:p>
          <a:p>
            <a:r>
              <a:t>2.控制系统需要具有高度的精确性和稳定性，以确保对量子比特的精确控制。</a:t>
            </a:r>
          </a:p>
          <a:p>
            <a:r>
              <a:t>3.随着技术的不断发展，控制系统也在不断改进和优化，以提高量子计算机的性能和可靠性。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冷却系统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1.量子计算机需要在极低的温度下工作，以确保量子比特的稳定性和准确性。</a:t>
            </a:r>
          </a:p>
          <a:p>
            <a:r>
              <a:t>2.冷却系统用于将量子芯片和控制系统冷却到极低的温度，以确保量子计算机的正常运行。</a:t>
            </a:r>
          </a:p>
          <a:p>
            <a:r>
              <a:t>3.冷却系统需要具有高度的可靠性和稳定性，以确保量子计算机的长期运行和维护。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量子计算硬件架构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量子计算硬件架构的发展趋势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1.随着技术的不断进步，量子计算硬件架构的发展趋势是向着更高效、更稳定、更可扩展的方向发展。</a:t>
            </a:r>
          </a:p>
          <a:p>
            <a:r>
              <a:t>2.未来，量子计算硬件架构可能会采用更先进的材料和制造技术，以提高量子比特的精度和稳定性。</a:t>
            </a:r>
          </a:p>
          <a:p>
            <a:r>
              <a:t>3.同时，随着量子计算机规模的不断扩大，量子计算硬件架构也需要不断优化和改进，以适应更大规模的量子计算需求。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硬件加速量子计算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通用硬件加速技术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1.利用专用硬件提高计算性能，优化量子算法执行效率。</a:t>
            </a:r>
          </a:p>
          <a:p>
            <a:r>
              <a:t>2.降低量子计算错误率，提高计算精度。</a:t>
            </a:r>
          </a:p>
          <a:p>
            <a:r>
              <a:t>3.通用硬件加速技术广泛应用在各种不同类型的量子计算机上。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量子专用集成电路（QASIC）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1.针对特定量子算法定制的硬件加速技术，大幅提高计算效率。</a:t>
            </a:r>
          </a:p>
          <a:p>
            <a:r>
              <a:t>2.QASIC设计需要考虑量子计算的特殊性，如量子比特之间的纠缠和干涉。</a:t>
            </a:r>
          </a:p>
          <a:p>
            <a:r>
              <a:t>3.QASIC的应用范围受限于特定的量子算法和问题。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量子退火加速技术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1.针对量子退火算法设计的硬件加速技术，优化求解组合优化问题。</a:t>
            </a:r>
          </a:p>
          <a:p>
            <a:r>
              <a:t>2.通过设计特殊的退火过程，提高量子退火算法的性能和速度。</a:t>
            </a:r>
          </a:p>
          <a:p>
            <a:r>
              <a:t>3.量子退火加速技术的应用范围有限，主要适用于特定的优化问题。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光学硬件加速技术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1.利用光学系统实现量子计算，具有高速、高稳定性等优点。</a:t>
            </a:r>
          </a:p>
          <a:p>
            <a:r>
              <a:t>2.光学硬件加速技术可以降低量子计算错误率，提高计算精度。</a:t>
            </a:r>
          </a:p>
          <a:p>
            <a:r>
              <a:t>3.光学系统设计和制造难度较高，需要克服一系列技术难题。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硬件加速技术分类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1.利用超导材料实现量子计算，具有高速度、高可扩展性等优点。</a:t>
            </a:r>
          </a:p>
          <a:p>
            <a:r>
              <a:t>2.超导硬件加速技术可以降低能量损耗，提高量子计算机的效率。</a:t>
            </a:r>
          </a:p>
          <a:p>
            <a:r>
              <a:t>3.超导量子计算机的制造和维护成本较高，需要进一步优化成本和技术。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拓扑硬件加速技术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1.利用拓扑材料实现量子计算，具有稳定性高、噪声低等优点。</a:t>
            </a:r>
          </a:p>
          <a:p>
            <a:r>
              <a:t>2.拓扑硬件加速技术可以提高量子计算机的可靠性和稳定性。</a:t>
            </a:r>
          </a:p>
          <a:p>
            <a:r>
              <a:t>3.拓扑量子计算机目前仍处于研究阶段，需要进一步发展和成熟。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超导硬件加速技术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https://d.book118.com/846222004124010034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量子计算原理简介</vt:lpstr>
      <vt:lpstr> 量子计算原理简介</vt:lpstr>
      <vt:lpstr> 硬件加速的重要性</vt:lpstr>
      <vt:lpstr> 硬件加速的重要性</vt:lpstr>
      <vt:lpstr> 硬件加速的重要性</vt:lpstr>
      <vt:lpstr> 硬件加速的重要性</vt:lpstr>
      <vt:lpstr> 量子计算硬件架构</vt:lpstr>
      <vt:lpstr> 量子计算硬件架构</vt:lpstr>
      <vt:lpstr> 量子计算硬件架构</vt:lpstr>
      <vt:lpstr> 量子计算硬件架构</vt:lpstr>
      <vt:lpstr> 硬件加速技术分类</vt:lpstr>
      <vt:lpstr> 硬件加速技术分类</vt:lpstr>
      <vt:lpstr> 硬件加速技术分类</vt:lpstr>
      <vt:lpstr> 硬件加速技术分类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2024-09-03T20:07:51.947</cp:lastPrinted>
  <dcterms:created xsi:type="dcterms:W3CDTF">2024-09-03T12:07:51Z</dcterms:created>
  <dcterms:modified xsi:type="dcterms:W3CDTF">2024-09-03T12:07:53Z</dcterms:modified>
</cp:coreProperties>
</file>