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C9780-1896-40BB-8156-3C78EB3C7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6BE5D-42E7-4A0A-B4A8-615B2F2CE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C8D96-A0DE-4879-B949-C77BB8120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54649-2104-4249-BBA6-FD03ED3F3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898BBD-6303-4667-B6C7-AC32FC244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57A951-E81C-4CDE-AB3C-076049E5B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2AD829-5D62-4CC8-A32A-D542695C5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6EB1DD-D7B8-417E-82DA-6840A46EB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8A121-973C-46C4-AE8B-67FA36394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7C8DC-5138-499F-B8A3-A83220668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8E176-DDE6-4613-9EBF-31BD2AFFE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222024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呼吸道感染的潜在危险因素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潜在危险因素分析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环境因素对呼吸道感染影响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生活习惯与行为对呼吸道感染影响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免疫系统状态对呼吸道感染影响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病原体感染对呼吸道感染影响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呼吸道感染是指病原体侵入呼吸道并在其中繁殖，引起呼吸道黏膜及周围组织炎症反应的疾病。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根据感染部位不同，可分为上呼吸道感染和下呼吸道感染。上呼吸道感染主要包括鼻炎、咽炎、喉炎等；下呼吸道感染主要包括气管炎、支气管炎和肺炎等。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细菌、病毒、支原体、衣原体等病原体均可引起呼吸道感染。其中，病毒感染最为常见，如流感病毒、腺病毒等。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空气污染、吸烟、被动吸烟等环境因素也可导致呼吸道感染。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呼吸道感染主要通过空气传播，如飞沫传播、接触传播等。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年龄、疲劳、营养不良等因素可导致机体免疫力下降，增加呼吸道感染的风险。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呼吸道感染的临床表现因感染部位和病原体不同而有所差异，常见症状包括发热、咳嗽、咳痰、鼻塞、流涕、咽痛等。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根据患者的临床表现、体格检查和实验室检查等综合分析，可作出呼吸道感染的诊断。其中，实验室检查包括血常规、C反应蛋白、病原体检测等。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潜在危险因素分析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长期暴露在有害空气环境中，如工业废气、汽车尾气等，会增加呼吸道感染的风险。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500" r="2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极端气候事件，如寒潮、热浪等，可影响呼吸道黏膜的防御功能，使病原体易于侵入。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潮湿、霉味重的室内环境有利于病原体的生长繁殖，增加感染机会。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缺乏锻炼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长期缺乏锻炼会导致身体免疫力下降，增加呼吸道感染的风险。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吸烟会严重损害呼吸道黏膜，降低局部免疫力，增加感染风险。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缺乏维生素、矿物质等营养素的摄入，可能导致呼吸道黏膜受损，易于感染。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生活习惯与行为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由于年龄、疾病、药物使用等原因导致免疫力降低，使病原体易于侵入并引发感染。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自身免疫性疾病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如类风湿性关节炎、系统性红斑狼疮等，可能导致免疫系统紊乱，增加呼吸道感染的风险。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免疫力降低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免疫系统状态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如流感病毒、呼吸道合胞病毒等，可通过飞沫、接触等途径传播，引起呼吸道感染。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292" b="7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如肺炎链球菌、流感嗜血杆菌等，可在人体免疫力下降时侵入呼吸道并引发感染。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如支原体、衣原体等，也可引起呼吸道感染，尤其在儿童、老年人等免疫力较低的人群中更为常见。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其他微生物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病原体感染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环境因素对呼吸道感染影响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13" r="26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室外空气污染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长期暴露在高浓度的空气污染物（如颗粒物、二氧化硫、氮氧化物等）中，会增加呼吸道感染的风险，因为这些污染物可以刺激呼吸道黏膜，降低其防御功能。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室内环境中的污染物（如二手烟、潮湿、霉味等）也可能引发呼吸道感染。长期居住在空气质量差的环境中，会使呼吸道的免疫力下降，易于感染。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生物污染物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包括病毒、细菌、真菌、螨虫等，这些生物污染物在室内潮湿、不通风的环境下容易滋生，进而引发呼吸道感染。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空气污染及室内环境质量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https://d.book118.com/846222024040010045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2024-09-13T22:05:34.399</cp:lastPrinted>
  <dcterms:created xsi:type="dcterms:W3CDTF">2024-09-13T14:05:34Z</dcterms:created>
  <dcterms:modified xsi:type="dcterms:W3CDTF">2024-09-13T14:05:36Z</dcterms:modified>
</cp:coreProperties>
</file>