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9D1481-6D0F-465E-95B2-4341C85BE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5573C4-F352-48F1-B50C-31EBD8725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9E15D8-8B72-44A5-B86A-E90C8A6585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2273C2-3199-48F1-BF51-7DD43BBBF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EDA5BD-4A83-4ED9-9E07-86CD1EF939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520883-631C-4FC8-A3F8-CD88B44C22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C03C28-FC66-41DA-85FF-99EBE6E09C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A71AD9-9A81-4737-8137-7A607D218B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7EFA42-90A9-4F97-BDDC-04490FC982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A542CB-8DFC-4F56-9F81-AF1A1C5F8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9D3A5-755C-4350-B504-165D82E63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2314013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可再生能源供电的无线充电系统设计</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无线充电系统概述
 可再生能源供电原理分析
 系统架构设计
 关键技术研究
 无线电能量传输技术
 能量转换与管理
 系统优化与评估
 实施与应用前景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无线充电系统概述</a:t>
            </a:r>
          </a:p>
        </p:txBody>
      </p:sp>
      <p:sp>
        <p:nvSpPr>
          <p:cNvPr id="3" name="Subtitle 2"/>
          <p:cNvSpPr>
            <a:spLocks noGrp="1"/>
          </p:cNvSpPr>
          <p:nvPr>
            <p:ph type="subTitle" idx="1"/>
          </p:nvPr>
        </p:nvSpPr>
        <p:spPr/>
        <p:txBody>
          <a:bodyPr/>
          <a:lstStyle/>
          <a:p>
            <a:r>
              <a:t>可再生能源供电的无线充电系统设计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无线充电系统概述</a:t>
            </a:r>
          </a:p>
        </p:txBody>
      </p:sp>
      <p:sp>
        <p:nvSpPr>
          <p:cNvPr id="3" name="Text Placeholder 2"/>
          <p:cNvSpPr>
            <a:spLocks noGrp="1"/>
          </p:cNvSpPr>
          <p:nvPr>
            <p:ph type="body" idx="1"/>
          </p:nvPr>
        </p:nvSpPr>
        <p:spPr/>
        <p:txBody>
          <a:bodyPr/>
          <a:lstStyle/>
          <a:p>
            <a:r>
              <a:t>无线充电系统概述</a:t>
            </a:r>
          </a:p>
        </p:txBody>
      </p:sp>
      <p:sp>
        <p:nvSpPr>
          <p:cNvPr id="4" name="Content Placeholder 3"/>
          <p:cNvSpPr>
            <a:spLocks noGrp="1"/>
          </p:cNvSpPr>
          <p:nvPr>
            <p:ph sz="half" idx="2"/>
          </p:nvPr>
        </p:nvSpPr>
        <p:spPr/>
        <p:txBody>
          <a:bodyPr/>
          <a:lstStyle/>
          <a:p>
            <a:r>
              <a:t>1. 无线充电技术的发展历史悠久，可以追溯到19世纪初，但直到近年才取得了突破性进展。</a:t>
            </a:r>
          </a:p>
          <a:p>
            <a:r>
              <a:t>2. 无线充电系统的工作原理是通过电磁感应或磁共振的方式，在发送端和接收端之间建立一个非接触式的能量传输通道，从而实现电力传输。</a:t>
            </a:r>
          </a:p>
          <a:p>
            <a:r>
              <a:t>3. 无线充电系统具有许多优点，包括使用方便、安全可靠、提高效率和美观性等。</a:t>
            </a:r>
          </a:p>
        </p:txBody>
      </p:sp>
      <p:sp>
        <p:nvSpPr>
          <p:cNvPr id="5" name="Text Placeholder 4"/>
          <p:cNvSpPr>
            <a:spLocks noGrp="1"/>
          </p:cNvSpPr>
          <p:nvPr>
            <p:ph type="body" idx="3"/>
          </p:nvPr>
        </p:nvSpPr>
        <p:spPr/>
        <p:txBody>
          <a:bodyPr/>
          <a:lstStyle/>
          <a:p>
            <a:r>
              <a:t>无线充电系统的分类</a:t>
            </a:r>
          </a:p>
        </p:txBody>
      </p:sp>
      <p:sp>
        <p:nvSpPr>
          <p:cNvPr id="6" name="Content Placeholder 5"/>
          <p:cNvSpPr>
            <a:spLocks noGrp="1"/>
          </p:cNvSpPr>
          <p:nvPr>
            <p:ph sz="half" idx="4"/>
          </p:nvPr>
        </p:nvSpPr>
        <p:spPr/>
        <p:txBody>
          <a:bodyPr/>
          <a:lstStyle/>
          <a:p>
            <a:r>
              <a:t>1. 根据传输距离，无线充电系统可分为近场无线充电系统和远场无线充电系统。</a:t>
            </a:r>
          </a:p>
          <a:p>
            <a:r>
              <a:t>2. 根据能量传输方式，无线充电系统可分为电磁感应式无线充电系统和磁共振式无线充电系统。</a:t>
            </a:r>
          </a:p>
          <a:p>
            <a:r>
              <a:t>3. 根据应用场景，无线充电系统可分为移动设备无线充电系统、电动汽车无线充电系统和工业设备无线充电系统等。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无线充电系统概述</a:t>
            </a:r>
          </a:p>
        </p:txBody>
      </p:sp>
      <p:sp>
        <p:nvSpPr>
          <p:cNvPr id="3" name="Content Placeholder 2"/>
          <p:cNvSpPr>
            <a:spLocks noGrp="1"/>
          </p:cNvSpPr>
          <p:nvPr>
            <p:ph sz="half" idx="2"/>
          </p:nvPr>
        </p:nvSpPr>
        <p:spPr/>
        <p:txBody>
          <a:bodyPr/>
          <a:lstStyle/>
          <a:p>
            <a:r>
              <a:t>1. 无线充电系统主要由发送端和接收端组成。</a:t>
            </a:r>
          </a:p>
          <a:p>
            <a:r>
              <a:t>2. 发送端负责产生电磁场或磁场，接收端负责接收电磁场或磁场并将其转换为电能。</a:t>
            </a:r>
          </a:p>
          <a:p>
            <a:r>
              <a:t>3. 发送端和接收端之间通过电磁波或磁场进行能量传输。</a:t>
            </a:r>
          </a:p>
        </p:txBody>
      </p:sp>
      <p:sp>
        <p:nvSpPr>
          <p:cNvPr id="4" name="Text Placeholder 3"/>
          <p:cNvSpPr>
            <a:spLocks noGrp="1"/>
          </p:cNvSpPr>
          <p:nvPr>
            <p:ph type="body" idx="3"/>
          </p:nvPr>
        </p:nvSpPr>
        <p:spPr/>
        <p:txBody>
          <a:bodyPr/>
          <a:lstStyle/>
          <a:p>
            <a:r>
              <a:t>无线充电系统的性能指标</a:t>
            </a:r>
          </a:p>
        </p:txBody>
      </p:sp>
      <p:sp>
        <p:nvSpPr>
          <p:cNvPr id="5" name="Content Placeholder 4"/>
          <p:cNvSpPr>
            <a:spLocks noGrp="1"/>
          </p:cNvSpPr>
          <p:nvPr>
            <p:ph sz="half" idx="4"/>
          </p:nvPr>
        </p:nvSpPr>
        <p:spPr/>
        <p:txBody>
          <a:bodyPr/>
          <a:lstStyle/>
          <a:p>
            <a:r>
              <a:t>1. 无线充电系统的性能指标包括传输效率、传输距离、异物影响和安全性等。</a:t>
            </a:r>
          </a:p>
          <a:p>
            <a:r>
              <a:t>2. 无线充电系统的传输效率是指发送端发出的能量中有多少被接收端接收到的能量。</a:t>
            </a:r>
          </a:p>
          <a:p>
            <a:r>
              <a:t>3. 无线充电系统的传输距离是指发送端和接收端之间的最大距离，在该距离内能够实现稳定的能量传输。</a:t>
            </a:r>
          </a:p>
        </p:txBody>
      </p:sp>
      <p:sp>
        <p:nvSpPr>
          <p:cNvPr id="6" name="Text Placeholder 5"/>
          <p:cNvSpPr>
            <a:spLocks noGrp="1"/>
          </p:cNvSpPr>
          <p:nvPr>
            <p:ph type="body" idx="1"/>
          </p:nvPr>
        </p:nvSpPr>
        <p:spPr/>
        <p:txBody>
          <a:bodyPr/>
          <a:lstStyle/>
          <a:p>
            <a:r>
              <a:t>无线充电系统的结构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无线充电系统概述</a:t>
            </a:r>
          </a:p>
        </p:txBody>
      </p:sp>
      <p:sp>
        <p:nvSpPr>
          <p:cNvPr id="3" name="Content Placeholder 2"/>
          <p:cNvSpPr>
            <a:spLocks noGrp="1"/>
          </p:cNvSpPr>
          <p:nvPr>
            <p:ph sz="half" idx="2"/>
          </p:nvPr>
        </p:nvSpPr>
        <p:spPr/>
        <p:txBody>
          <a:bodyPr/>
          <a:lstStyle/>
          <a:p>
            <a:r>
              <a:t>1. 无线充电系统在移动设备、电动汽车和工业设备等领域有着广泛的应用。</a:t>
            </a:r>
          </a:p>
          <a:p>
            <a:r>
              <a:t>2. 无线充电系统可以为移动设备提供方便快捷的充电方式，无需使用电线连接。</a:t>
            </a:r>
          </a:p>
          <a:p>
            <a:r>
              <a:t>3. 无线充电系统可以为电动汽车提供无接触式的充电方式，提高充电效率并延长电池寿命。</a:t>
            </a:r>
          </a:p>
        </p:txBody>
      </p:sp>
      <p:sp>
        <p:nvSpPr>
          <p:cNvPr id="4" name="Text Placeholder 3"/>
          <p:cNvSpPr>
            <a:spLocks noGrp="1"/>
          </p:cNvSpPr>
          <p:nvPr>
            <p:ph type="body" idx="3"/>
          </p:nvPr>
        </p:nvSpPr>
        <p:spPr/>
        <p:txBody>
          <a:bodyPr/>
          <a:lstStyle/>
          <a:p>
            <a:r>
              <a:t>无线充电系统的发展趋势</a:t>
            </a:r>
          </a:p>
        </p:txBody>
      </p:sp>
      <p:sp>
        <p:nvSpPr>
          <p:cNvPr id="5" name="Content Placeholder 4"/>
          <p:cNvSpPr>
            <a:spLocks noGrp="1"/>
          </p:cNvSpPr>
          <p:nvPr>
            <p:ph sz="half" idx="4"/>
          </p:nvPr>
        </p:nvSpPr>
        <p:spPr/>
        <p:txBody>
          <a:bodyPr/>
          <a:lstStyle/>
          <a:p>
            <a:r>
              <a:t>1. 无线充电系统正在朝着高效率、长距离和多设备充电的方向发展。</a:t>
            </a:r>
          </a:p>
          <a:p>
            <a:r>
              <a:t>2. 无线充电系统与可再生能源相结合，可以实现清洁、高效的能量传输。</a:t>
            </a:r>
          </a:p>
          <a:p>
            <a:r>
              <a:t>3. 无线充电系统正在与物联网和人工智能相结合，实现更加智能和自动化的充电方式。</a:t>
            </a:r>
          </a:p>
        </p:txBody>
      </p:sp>
      <p:sp>
        <p:nvSpPr>
          <p:cNvPr id="6" name="Text Placeholder 5"/>
          <p:cNvSpPr>
            <a:spLocks noGrp="1"/>
          </p:cNvSpPr>
          <p:nvPr>
            <p:ph type="body" idx="1"/>
          </p:nvPr>
        </p:nvSpPr>
        <p:spPr/>
        <p:txBody>
          <a:bodyPr/>
          <a:lstStyle/>
          <a:p>
            <a:r>
              <a:t>无线充电系统的应用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可再生能源供电原理分析</a:t>
            </a:r>
          </a:p>
        </p:txBody>
      </p:sp>
      <p:sp>
        <p:nvSpPr>
          <p:cNvPr id="3" name="Subtitle 2"/>
          <p:cNvSpPr>
            <a:spLocks noGrp="1"/>
          </p:cNvSpPr>
          <p:nvPr>
            <p:ph type="subTitle" idx="1"/>
          </p:nvPr>
        </p:nvSpPr>
        <p:spPr/>
        <p:txBody>
          <a:bodyPr/>
          <a:lstStyle/>
          <a:p>
            <a:r>
              <a:t>可再生能源供电的无线充电系统设计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可再生能源供电原理分析</a:t>
            </a:r>
          </a:p>
        </p:txBody>
      </p:sp>
      <p:sp>
        <p:nvSpPr>
          <p:cNvPr id="3" name="Text Placeholder 2"/>
          <p:cNvSpPr>
            <a:spLocks noGrp="1"/>
          </p:cNvSpPr>
          <p:nvPr>
            <p:ph type="body" idx="1"/>
          </p:nvPr>
        </p:nvSpPr>
        <p:spPr/>
        <p:txBody>
          <a:bodyPr/>
          <a:lstStyle/>
          <a:p>
            <a:r>
              <a:t>可再生能源供电现状分析：</a:t>
            </a:r>
          </a:p>
        </p:txBody>
      </p:sp>
      <p:sp>
        <p:nvSpPr>
          <p:cNvPr id="4" name="Content Placeholder 3"/>
          <p:cNvSpPr>
            <a:spLocks noGrp="1"/>
          </p:cNvSpPr>
          <p:nvPr>
            <p:ph sz="half" idx="2"/>
          </p:nvPr>
        </p:nvSpPr>
        <p:spPr/>
        <p:txBody>
          <a:bodyPr/>
          <a:lstStyle/>
          <a:p>
            <a:r>
              <a:t>1. 可再生能源供电的优势：可再生能源发电不受能源短缺和能源价格波动的影响，可再生能源发电成本低，可再生能源发电对环境友好。</a:t>
            </a:r>
          </a:p>
          <a:p>
            <a:r>
              <a:t>2. 可再生能源供电的劣势：可再生能源发电的不稳定性，可再生能源发电的分布不均匀，可再生能源发电的成本高。</a:t>
            </a:r>
          </a:p>
          <a:p>
            <a:r>
              <a:t>3. 可再生能源供电发展趋势：可再生能源发电技术不断进步，可再生能源发电成本不断下降，可再生能源发电应用领域不断扩大。</a:t>
            </a:r>
          </a:p>
        </p:txBody>
      </p:sp>
      <p:sp>
        <p:nvSpPr>
          <p:cNvPr id="5" name="Text Placeholder 4"/>
          <p:cNvSpPr>
            <a:spLocks noGrp="1"/>
          </p:cNvSpPr>
          <p:nvPr>
            <p:ph type="body" idx="3"/>
          </p:nvPr>
        </p:nvSpPr>
        <p:spPr/>
        <p:txBody>
          <a:bodyPr/>
          <a:lstStyle/>
          <a:p>
            <a:r>
              <a:t>可再生能源供电技术路线：</a:t>
            </a:r>
          </a:p>
        </p:txBody>
      </p:sp>
      <p:sp>
        <p:nvSpPr>
          <p:cNvPr id="6" name="Content Placeholder 5"/>
          <p:cNvSpPr>
            <a:spLocks noGrp="1"/>
          </p:cNvSpPr>
          <p:nvPr>
            <p:ph sz="half" idx="4"/>
          </p:nvPr>
        </p:nvSpPr>
        <p:spPr/>
        <p:txBody>
          <a:bodyPr/>
          <a:lstStyle/>
          <a:p>
            <a:r>
              <a:t>1. 太阳能发电：太阳能发电是利用太阳能电池将太阳光转化为电能的一种发电方式，太阳能发电的主要技术路线包括单晶硅太阳能电池、多晶硅太阳能电池、薄膜太阳能电池等。</a:t>
            </a:r>
          </a:p>
          <a:p>
            <a:r>
              <a:t>2. 风力发电：风力发电是利用风力机将风能转化为电能的一种发电方式，风力发电的主要技术路线包括水平轴风力机、垂直轴风力机等。</a:t>
            </a:r>
          </a:p>
          <a:p>
            <a:r>
              <a:t>3. 水力发电：水力发电是利用水流势能将水能转化为电能的一种发电方式，水力发电的主要技术路线包括径流式水电站、引水式水电站、抽水蓄能电站等。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可再生能源供电原理分析</a:t>
            </a:r>
          </a:p>
        </p:txBody>
      </p:sp>
      <p:sp>
        <p:nvSpPr>
          <p:cNvPr id="3" name="Text Placeholder 2"/>
          <p:cNvSpPr>
            <a:spLocks noGrp="1"/>
          </p:cNvSpPr>
          <p:nvPr>
            <p:ph type="body" idx="1"/>
          </p:nvPr>
        </p:nvSpPr>
        <p:spPr/>
        <p:txBody>
          <a:bodyPr/>
          <a:lstStyle/>
          <a:p>
            <a:r>
              <a:t>可再生能源供电系统组成：</a:t>
            </a:r>
          </a:p>
        </p:txBody>
      </p:sp>
      <p:sp>
        <p:nvSpPr>
          <p:cNvPr id="4" name="Content Placeholder 3"/>
          <p:cNvSpPr>
            <a:spLocks noGrp="1"/>
          </p:cNvSpPr>
          <p:nvPr>
            <p:ph sz="half" idx="2"/>
          </p:nvPr>
        </p:nvSpPr>
        <p:spPr/>
        <p:txBody>
          <a:bodyPr/>
          <a:lstStyle/>
          <a:p>
            <a:r>
              <a:t>1. 发电源：发电源是可再生能源供电系统的主要组成部分，发电源负责将可再生能源转化为电能，发电源的类型包括太阳能电池、风力发电机、水轮机等。</a:t>
            </a:r>
          </a:p>
          <a:p>
            <a:r>
              <a:t>2. 储能装置：储能装置是可再生能源供电系统的重要组成部分，储能装置负责将可再生能源发出的电能储存起来，以便在需要时使用，储能装置的类型包括电池、电容器、抽水蓄能电站等。</a:t>
            </a:r>
          </a:p>
          <a:p>
            <a:r>
              <a:t>3. 电力电子变换装置：电力电子变换装置是可再生能源供电系统的重要组成部分，电力电子变换装置负责将可再生能源发出的电能变换成符合负载要求的电能。</a:t>
            </a:r>
          </a:p>
        </p:txBody>
      </p:sp>
      <p:sp>
        <p:nvSpPr>
          <p:cNvPr id="5" name="Text Placeholder 4"/>
          <p:cNvSpPr>
            <a:spLocks noGrp="1"/>
          </p:cNvSpPr>
          <p:nvPr>
            <p:ph type="body" idx="3"/>
          </p:nvPr>
        </p:nvSpPr>
        <p:spPr/>
        <p:txBody>
          <a:bodyPr/>
          <a:lstStyle/>
          <a:p>
            <a:r>
              <a:t>可再生能源供电系统控制策略：</a:t>
            </a:r>
          </a:p>
        </p:txBody>
      </p:sp>
      <p:sp>
        <p:nvSpPr>
          <p:cNvPr id="6" name="Content Placeholder 5"/>
          <p:cNvSpPr>
            <a:spLocks noGrp="1"/>
          </p:cNvSpPr>
          <p:nvPr>
            <p:ph sz="half" idx="4"/>
          </p:nvPr>
        </p:nvSpPr>
        <p:spPr/>
        <p:txBody>
          <a:bodyPr/>
          <a:lstStyle/>
          <a:p>
            <a:r>
              <a:t>1. 最大功率点跟踪控制策略：最大功率点跟踪控制策略是一种控制可再生能源供电系统发电源输出功率的最大功率点的方法，最大功率点跟踪控制策略可以提高可再生能源供电系统的发电效率。</a:t>
            </a:r>
          </a:p>
          <a:p>
            <a:r>
              <a:t>2. 电池充放电控制策略：电池充放电控制策略是一种控制可再生能源供电系统储能装置充放电的方法，电池充放电控制策略可以延长电池的使用寿命，提高电池的充放电效率。</a:t>
            </a:r>
          </a:p>
          <a:p>
            <a:r>
              <a:t>3. 电力电子变换装置控制策略：电力电子变换装置控制策略是一种控制可再生能源供电系统电力电子变换装置工作状态的方法，电力电子变换装置控制策略可以提高电力电子变换装置的工作效率，降低电力电子变换装置的损耗。</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可再生能源供电原理分析</a:t>
            </a:r>
          </a:p>
        </p:txBody>
      </p:sp>
      <p:sp>
        <p:nvSpPr>
          <p:cNvPr id="3" name="Text Placeholder 2"/>
          <p:cNvSpPr>
            <a:spLocks noGrp="1"/>
          </p:cNvSpPr>
          <p:nvPr>
            <p:ph type="body" idx="1"/>
          </p:nvPr>
        </p:nvSpPr>
        <p:spPr/>
        <p:txBody>
          <a:bodyPr/>
          <a:lstStyle/>
          <a:p>
            <a:r>
              <a:t>可再生能源供电系统经济性分析：</a:t>
            </a:r>
          </a:p>
        </p:txBody>
      </p:sp>
      <p:sp>
        <p:nvSpPr>
          <p:cNvPr id="4" name="Content Placeholder 3"/>
          <p:cNvSpPr>
            <a:spLocks noGrp="1"/>
          </p:cNvSpPr>
          <p:nvPr>
            <p:ph sz="half" idx="2"/>
          </p:nvPr>
        </p:nvSpPr>
        <p:spPr/>
        <p:txBody>
          <a:bodyPr/>
          <a:lstStyle/>
          <a:p>
            <a:r>
              <a:t>1. 可再生能源供电系统投资成本：可再生能源供电系统投资成本包括发电设备投资成本、储能装置投资成本、电力电子变换装置投资成本等。</a:t>
            </a:r>
          </a:p>
          <a:p>
            <a:r>
              <a:t>2. 可再生能源供电系统运行成本：可再生能源供电系统运行成本包括发电设备维护成本、储能装置维护成本、电力电子变换装置维护成本等。</a:t>
            </a:r>
          </a:p>
          <a:p>
            <a:r>
              <a:t>3. 可再生能源供电系统发电成本：可再生能源供电系统发电成本包括发电燃料成本、发电设备折旧成本、发电人员工资成本等。</a:t>
            </a:r>
          </a:p>
        </p:txBody>
      </p:sp>
      <p:sp>
        <p:nvSpPr>
          <p:cNvPr id="5" name="Text Placeholder 4"/>
          <p:cNvSpPr>
            <a:spLocks noGrp="1"/>
          </p:cNvSpPr>
          <p:nvPr>
            <p:ph type="body" idx="3"/>
          </p:nvPr>
        </p:nvSpPr>
        <p:spPr/>
        <p:txBody>
          <a:bodyPr/>
          <a:lstStyle/>
          <a:p>
            <a:r>
              <a:t>可再生能源供电系统环境影响分析：</a:t>
            </a:r>
          </a:p>
        </p:txBody>
      </p:sp>
      <p:sp>
        <p:nvSpPr>
          <p:cNvPr id="6" name="Content Placeholder 5"/>
          <p:cNvSpPr>
            <a:spLocks noGrp="1"/>
          </p:cNvSpPr>
          <p:nvPr>
            <p:ph sz="half" idx="4"/>
          </p:nvPr>
        </p:nvSpPr>
        <p:spPr/>
        <p:txBody>
          <a:bodyPr/>
          <a:lstStyle/>
          <a:p>
            <a:r>
              <a:t>1. 可再生能源供电系统对环境的影响：可再生能源供电系统不排放温室气体和空气污染物，可再生能源供电系统对环境友。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系统架构设计</a:t>
            </a:r>
          </a:p>
        </p:txBody>
      </p:sp>
      <p:sp>
        <p:nvSpPr>
          <p:cNvPr id="3" name="Subtitle 2"/>
          <p:cNvSpPr>
            <a:spLocks noGrp="1"/>
          </p:cNvSpPr>
          <p:nvPr>
            <p:ph type="subTitle" idx="1"/>
          </p:nvPr>
        </p:nvSpPr>
        <p:spPr/>
        <p:txBody>
          <a:bodyPr/>
          <a:lstStyle/>
          <a:p>
            <a:r>
              <a:t>可再生能源供电的无线充电系统设计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系统架构设计</a:t>
            </a:r>
          </a:p>
        </p:txBody>
      </p:sp>
      <p:sp>
        <p:nvSpPr>
          <p:cNvPr id="3" name="Text Placeholder 2"/>
          <p:cNvSpPr>
            <a:spLocks noGrp="1"/>
          </p:cNvSpPr>
          <p:nvPr>
            <p:ph type="body" idx="1"/>
          </p:nvPr>
        </p:nvSpPr>
        <p:spPr/>
        <p:txBody>
          <a:bodyPr/>
          <a:lstStyle/>
          <a:p>
            <a:r>
              <a:t>主控和通信模块:</a:t>
            </a:r>
          </a:p>
        </p:txBody>
      </p:sp>
      <p:sp>
        <p:nvSpPr>
          <p:cNvPr id="4" name="Content Placeholder 3"/>
          <p:cNvSpPr>
            <a:spLocks noGrp="1"/>
          </p:cNvSpPr>
          <p:nvPr>
            <p:ph sz="half" idx="2"/>
          </p:nvPr>
        </p:nvSpPr>
        <p:spPr/>
        <p:txBody>
          <a:bodyPr/>
          <a:lstStyle/>
          <a:p>
            <a:r>
              <a:t>1. 主控模块是系统的大脑，负责整个系统的协调、控制和管理，包括数据采集、能量管理、通信与数据传输、故障诊断和保护等功能。</a:t>
            </a:r>
          </a:p>
          <a:p>
            <a:r>
              <a:t>2. 通信模块负责系统与外部网络的连接，包括无线充电系统与可再生能源发电系统、主控模块之间的通信，以及与物联网平台等外部系统的通信。</a:t>
            </a:r>
          </a:p>
          <a:p>
            <a:r>
              <a:t>3. 无线电力传输技术在该文章中利用谐振和磁场耦合的方式,通过发射线圈和接收线圈之间的共振,实现无线电能传输,简化了连接过程,消除了电缆连接带来的不必要损耗和故障。</a:t>
            </a:r>
          </a:p>
        </p:txBody>
      </p:sp>
      <p:sp>
        <p:nvSpPr>
          <p:cNvPr id="5" name="Text Placeholder 4"/>
          <p:cNvSpPr>
            <a:spLocks noGrp="1"/>
          </p:cNvSpPr>
          <p:nvPr>
            <p:ph type="body" idx="3"/>
          </p:nvPr>
        </p:nvSpPr>
        <p:spPr/>
        <p:txBody>
          <a:bodyPr/>
          <a:lstStyle/>
          <a:p>
            <a:r>
              <a:t>可再生能源发电系统：</a:t>
            </a:r>
          </a:p>
        </p:txBody>
      </p:sp>
      <p:sp>
        <p:nvSpPr>
          <p:cNvPr id="6" name="Content Placeholder 5"/>
          <p:cNvSpPr>
            <a:spLocks noGrp="1"/>
          </p:cNvSpPr>
          <p:nvPr>
            <p:ph sz="half" idx="4"/>
          </p:nvPr>
        </p:nvSpPr>
        <p:spPr/>
        <p:txBody>
          <a:bodyPr/>
          <a:lstStyle/>
          <a:p>
            <a:r>
              <a:t>1. 可再生能源发电系统是系统的主要能量来源，包括太阳能电池、风力涡轮机、生物质发电机等，负责将可再生能源转化为电能。</a:t>
            </a:r>
          </a:p>
          <a:p>
            <a:r>
              <a:t>2. 能量存储系统包括电池组和电容组，负责存储由可再生能源发电系统产生的电能，并在需要时为无线充电系统供电。</a:t>
            </a:r>
          </a:p>
          <a:p>
            <a:r>
              <a:t>3. 能量管理模块负责协调和控制可再生能源发电系统、能量存储系统和无线充电系统的运行，以确保系统的稳定性和效率。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系统架构设计</a:t>
            </a:r>
          </a:p>
        </p:txBody>
      </p:sp>
      <p:sp>
        <p:nvSpPr>
          <p:cNvPr id="3" name="Text Placeholder 2"/>
          <p:cNvSpPr>
            <a:spLocks noGrp="1"/>
          </p:cNvSpPr>
          <p:nvPr>
            <p:ph type="body" idx="1"/>
          </p:nvPr>
        </p:nvSpPr>
        <p:spPr/>
        <p:txBody>
          <a:bodyPr/>
          <a:lstStyle/>
          <a:p>
            <a:r>
              <a:t>无线充电系统：</a:t>
            </a:r>
          </a:p>
        </p:txBody>
      </p:sp>
      <p:sp>
        <p:nvSpPr>
          <p:cNvPr id="4" name="Content Placeholder 3"/>
          <p:cNvSpPr>
            <a:spLocks noGrp="1"/>
          </p:cNvSpPr>
          <p:nvPr>
            <p:ph sz="half" idx="2"/>
          </p:nvPr>
        </p:nvSpPr>
        <p:spPr/>
        <p:txBody>
          <a:bodyPr/>
          <a:lstStyle/>
          <a:p>
            <a:r>
              <a:t>1. 无线充电系统负责将电能从发射线圈传输到接收线圈，实现无线充电功能。</a:t>
            </a:r>
          </a:p>
          <a:p>
            <a:r>
              <a:t>2. 发射线圈和接收线圈之间的距离和位置是影响无线充电效率的重要因素，需要根据实际情况进行优化设计。</a:t>
            </a:r>
          </a:p>
          <a:p>
            <a:r>
              <a:t>3. 无线充电系统还包括一些保护电路，以防止过载、过压、过流等故障的发生。</a:t>
            </a:r>
          </a:p>
        </p:txBody>
      </p:sp>
      <p:sp>
        <p:nvSpPr>
          <p:cNvPr id="5" name="Text Placeholder 4"/>
          <p:cNvSpPr>
            <a:spLocks noGrp="1"/>
          </p:cNvSpPr>
          <p:nvPr>
            <p:ph type="body" idx="3"/>
          </p:nvPr>
        </p:nvSpPr>
        <p:spPr/>
        <p:txBody>
          <a:bodyPr/>
          <a:lstStyle/>
          <a:p>
            <a:r>
              <a:t>系统安全设计：</a:t>
            </a:r>
          </a:p>
        </p:txBody>
      </p:sp>
      <p:sp>
        <p:nvSpPr>
          <p:cNvPr id="6" name="Content Placeholder 5"/>
          <p:cNvSpPr>
            <a:spLocks noGrp="1"/>
          </p:cNvSpPr>
          <p:nvPr>
            <p:ph sz="half" idx="4"/>
          </p:nvPr>
        </p:nvSpPr>
        <p:spPr/>
        <p:txBody>
          <a:bodyPr/>
          <a:lstStyle/>
          <a:p>
            <a:r>
              <a:t>1. 系统安全设计是系统可靠性和稳定性的重要保障，包括电气安全、机械安全、环境安全等方面。</a:t>
            </a:r>
          </a:p>
          <a:p>
            <a:r>
              <a:t>2. 电气安全设计包括过载、过压、过流保护、短路保护等，以防止电气故障的发生。</a:t>
            </a:r>
          </a:p>
          <a:p>
            <a:r>
              <a:t>3. 机械安全设计包括结构设计、材料选择、振动控制等，以确保系统在各种环境条件下能够安全运行。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系统架构设计</a:t>
            </a:r>
          </a:p>
        </p:txBody>
      </p:sp>
      <p:sp>
        <p:nvSpPr>
          <p:cNvPr id="3" name="Text Placeholder 2"/>
          <p:cNvSpPr>
            <a:spLocks noGrp="1"/>
          </p:cNvSpPr>
          <p:nvPr>
            <p:ph type="body" idx="1"/>
          </p:nvPr>
        </p:nvSpPr>
        <p:spPr/>
        <p:txBody>
          <a:bodyPr/>
          <a:lstStyle/>
          <a:p>
            <a:r>
              <a:t>系统性能评估：</a:t>
            </a:r>
          </a:p>
        </p:txBody>
      </p:sp>
      <p:sp>
        <p:nvSpPr>
          <p:cNvPr id="4" name="Content Placeholder 3"/>
          <p:cNvSpPr>
            <a:spLocks noGrp="1"/>
          </p:cNvSpPr>
          <p:nvPr>
            <p:ph sz="half" idx="2"/>
          </p:nvPr>
        </p:nvSpPr>
        <p:spPr/>
        <p:txBody>
          <a:bodyPr/>
          <a:lstStyle/>
          <a:p>
            <a:r>
              <a:t>1. 系统性能评估是验证系统是否满足设计要求的重要步骤，包括无线充电效率、能量转换效率、系统稳定性、可靠性等方面的评估。</a:t>
            </a:r>
          </a:p>
          <a:p>
            <a:r>
              <a:t>2. 系统性能评估可以通过实验测试、仿真分析等手段进行，以获取系统各项性能指标的实际数据。</a:t>
            </a:r>
          </a:p>
          <a:p>
            <a:r>
              <a:t>3. 系统性能评估结果可以为系统的设计优化、故障诊断和维护提供依据。</a:t>
            </a:r>
          </a:p>
        </p:txBody>
      </p:sp>
      <p:sp>
        <p:nvSpPr>
          <p:cNvPr id="5" name="Text Placeholder 4"/>
          <p:cNvSpPr>
            <a:spLocks noGrp="1"/>
          </p:cNvSpPr>
          <p:nvPr>
            <p:ph type="body" idx="3"/>
          </p:nvPr>
        </p:nvSpPr>
        <p:spPr/>
        <p:txBody>
          <a:bodyPr/>
          <a:lstStyle/>
          <a:p>
            <a:r>
              <a:t>系统应用：</a:t>
            </a:r>
          </a:p>
        </p:txBody>
      </p:sp>
      <p:sp>
        <p:nvSpPr>
          <p:cNvPr id="6" name="Content Placeholder 5"/>
          <p:cNvSpPr>
            <a:spLocks noGrp="1"/>
          </p:cNvSpPr>
          <p:nvPr>
            <p:ph sz="half" idx="4"/>
          </p:nvPr>
        </p:nvSpPr>
        <p:spPr/>
        <p:txBody>
          <a:bodyPr/>
          <a:lstStyle/>
          <a:p>
            <a:r>
              <a:t>1. 无线充电系统可应用于各种场景，如电动汽车充电、无人机充电、移动设备充电等。</a:t>
            </a:r>
          </a:p>
          <a:p>
            <a:r>
              <a:t>2. 无线充电系统在电动汽车领域具有广阔的应用前景，可以实现车辆的快速、便捷充电，提高充电效率。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关键技术研究</a:t>
            </a:r>
          </a:p>
        </p:txBody>
      </p:sp>
      <p:sp>
        <p:nvSpPr>
          <p:cNvPr id="3" name="Subtitle 2"/>
          <p:cNvSpPr>
            <a:spLocks noGrp="1"/>
          </p:cNvSpPr>
          <p:nvPr>
            <p:ph type="subTitle" idx="1"/>
          </p:nvPr>
        </p:nvSpPr>
        <p:spPr/>
        <p:txBody>
          <a:bodyPr/>
          <a:lstStyle/>
          <a:p>
            <a:r>
              <a:t>可再生能源供电的无线充电系统设计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https://d.book118.com/846223140135010050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无线充电系统概述</vt:lpstr>
      <vt:lpstr> 无线充电系统概述</vt:lpstr>
      <vt:lpstr> 无线充电系统概述</vt:lpstr>
      <vt:lpstr> 无线充电系统概述</vt:lpstr>
      <vt:lpstr> 可再生能源供电原理分析</vt:lpstr>
      <vt:lpstr> 可再生能源供电原理分析</vt:lpstr>
      <vt:lpstr> 可再生能源供电原理分析</vt:lpstr>
      <vt:lpstr> 可再生能源供电原理分析</vt:lpstr>
      <vt:lpstr> 系统架构设计</vt:lpstr>
      <vt:lpstr> 系统架构设计</vt:lpstr>
      <vt:lpstr> 系统架构设计</vt:lpstr>
      <vt:lpstr> 系统架构设计</vt:lpstr>
      <vt:lpstr> 关键技术研究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2024-09-15T22:26:12.761</cp:lastPrinted>
  <dcterms:created xsi:type="dcterms:W3CDTF">2024-09-15T14:26:12Z</dcterms:created>
  <dcterms:modified xsi:type="dcterms:W3CDTF">2024-09-15T14:26:14Z</dcterms:modified>
</cp:coreProperties>
</file>