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D565AB-6AC9-4CF0-B869-803D855E5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B65E0-C76A-4424-8F62-E26E698D1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EA6E7D-C0A9-471E-9693-29700AB1A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CF75FF-F9D3-4839-8FB7-D7DF3C28C3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EDED0F-774B-4106-9674-7E857979C3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4E37FF-A10F-4469-BFD0-83AD337178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5363C3-F654-4BC4-9673-1D848F90D1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110FFF-DB10-4318-8CA6-2036DBF3F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550996-80AC-48D3-8C18-9F900C7C3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A8D4D-B5EB-43A4-A688-8003AD711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7C7FF5-1B04-44F7-ABF3-3D8F235D7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3140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如何正确看待孩子说谎</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孩子说谎的原因</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孩子说谎的影响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如何正确看待孩子说谎</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如何纠正孩子说谎的习惯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如何预防孩子说谎</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孩子说谎的原因</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孩子可能通过模仿大人的行为学会说谎。</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孩子天生具有模仿能力，他们观察并模仿大人的言行举止。如果家长在孩子面前不注意自己的言行，或者偶尔说谎，可能会被孩子误解为正确的行为，从而学会说谎。</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t="5500" b="5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模仿大人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3846" r="3846"/>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孩子为了避免受到惩罚而选择说谎。</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当孩子做错事情时，他们可能会担心受到家长的责备或惩罚，因此选择说谎来掩盖事实。这种行为通常发生在对孩子行为的期望与实际情况存在较大差距的情况下。</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逃避惩罚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孩子为了吸引关注或得到赞扬而选择说谎。</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有些孩子可能觉得通过说谎可以得到更多的关注和赞扬，尤其是在家庭环境中，家长对孩子过于溺爱或者过度夸奖，让孩子觉得只有做出一些“特别”的事情才能得到关注。</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引起关注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孩子的想象力和创造力可能导致他们混淆现实与虚构。</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孩子的思维方式和认知能力还在发展中，他们可能无法清晰地区分现实与虚构，因此说出一些与现实不符的谎言。这种情况下的谎言并不是出于恶意或故意欺骗，而是孩子对世界的理解和表达方式的一种体现。</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想象与现实混淆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孩子说谎的影响</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26285" r="26285"/>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9470" r="29470"/>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9317" r="29317"/>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孩子说谎会破坏他们诚实守信的品质，导致信任危机，使他们在人际交往中失去他人的信任。</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诚实守信</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说谎行为会扭曲孩子的道德观念，让他们认为不诚实是可以接受的，进而影响他们形成正确的道德观念。</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道德观念</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对品德的影响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t="12292" b="12292"/>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孩子说谎会影响他们的人际关系，导致朋友和家人的疏离。长期说谎会导致孩子缺乏真诚的交往，影响其社交能力的正常发展。</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孩子对家长说谎会导致亲子关系紧张，使家长难以了解孩子的真实想法和需求，影响亲子沟通。</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对人际关系的影响</a:t>
            </a:r>
          </a:p>
        </p:txBody>
      </p:sp>
      <p:sp>
        <p:nvSpPr>
          <p:cNvPr id="29" name="AutoShape 29"/>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亲子关系</a:t>
            </a:r>
            <a:endParaRPr lang="en-US" sz="1100"/>
          </a:p>
        </p:txBody>
      </p:sp>
      <p:sp>
        <p:nvSpPr>
          <p:cNvPr id="30" name="AutoShape 30"/>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社交能力</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mt="70000"/>
          </a:blip>
          <a:srcRect l="7042" r="7042"/>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孩子说谎往往出于自我保护或逃避责任的心理，长期下去会导致心理压力增大，影响心理健康。</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心理健康</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频繁说谎会使孩子对自己的能力产生怀疑和不信任，进而影响自信心的发展。</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自信心</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对心理健康的影响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如何正确看待孩子说谎</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https://d.book118.com/846223140223010051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2024-09-17T22:00:08.469</cp:lastPrinted>
  <dcterms:created xsi:type="dcterms:W3CDTF">2024-09-17T14:00:08Z</dcterms:created>
  <dcterms:modified xsi:type="dcterms:W3CDTF">2024-09-17T14:00:10Z</dcterms:modified>
</cp:coreProperties>
</file>