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0CAAB4-DBF6-457B-A153-270026DB42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2D3159-A61B-413A-93DE-DBF31B0B1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92DD0D-F04E-479F-AF7A-9C40918F07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E921FC-D3C7-4DCF-8780-3ADADBA43F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7614AF-D8D6-440C-8818-E53EFAAE03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F6EEA3-A1A3-4B14-8B00-E26518BBB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7EF59D-8F51-49DB-BFED-1563990A4C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0235D9-8425-4C10-9DF6-322CE6C75A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4E088D-0A61-4AAB-934F-54750E2A0A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35D708-B47D-4CE1-A8D8-6487A89283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75508E-8515-45F8-85E6-EDD207B3EA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6223211041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优化之烙饼问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问题背景与描述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经典烙饼算法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优化烙饼算法一：动态规划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优化烙饼算法二：分支定界法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优化烙饼算法三：启发式搜索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算法性能比较与总结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问题背景与描述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24" r="102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烙饼问题最早可以追溯到古代数学文献中，如《张丘建算经》等，作为优化问题的一个经典案例。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烙饼问题实际上是从日常生活中提炼出来的一个数学问题，涉及到如何最有效地利用时间和资源来完成某项任务。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烙饼问题的起源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日常生活场景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古代数学文献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问题描述与假设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问题描述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一个平底锅中每次最多只能烙两张饼，每张饼需要烙两面才能熟。给定一定数量的饼和每次烙饼所需的时间，求最少需要多长时间才能烙完所有的饼。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假设条件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假设每张饼烙每面所需的时间相同，且锅的加热速度足够快，可以忽略预热时间。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11610" y="1508083"/>
            <a:ext cx="2351713" cy="99479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烹饪过程优化</a:t>
            </a:r>
          </a:p>
        </p:txBody>
      </p:sp>
      <p:sp>
        <p:nvSpPr>
          <p:cNvPr id="9" name="AutoShape 9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在烹饪过程中，经常需要处理类似的优化问题，如如何最有效地利用烤箱或平底锅的空间和时间来烹饪食物。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999835" y="2980276"/>
            <a:ext cx="2506259" cy="23347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在生产线上，可能需要同时处理多个任务，而每个任务都有不同的完成时间和资源需求。烙饼问题提供了一种思路来优化生产调度，以最小化总完成时间或最大化资源利用率。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在计算机科学中，烙饼问题可以类比为某些排序或调度问题，如任务调度、磁盘读写优化等。通过解决烙饼问题，可以为这些问题提供有效的算法或策略。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622294" y="1508083"/>
            <a:ext cx="2351713" cy="99479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生产调度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320534" y="1508083"/>
            <a:ext cx="2351713" cy="99479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计算机科学</a:t>
            </a:r>
          </a:p>
        </p:txBody>
      </p:sp>
      <p:sp>
        <p:nvSpPr>
          <p:cNvPr id="18" name="Freeform 18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实际应用场景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经典烙饼算法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每次选择当前状态下的最优操作，即每次翻转最大的饼到最上面。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局部最优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通过局部最优的选择，达到整体翻转次数最少的目的。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全局最优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贪心算法思想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3" name="AutoShape 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1. 初始化一个数组表示饼的序列，数组下标表示饼的编号，数组元素表示饼的大小。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5" name="AutoShape 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3. 如果最大饼不在数组的最后一个位置，则将其与最后一个位置的饼交换，并逆序最大饼后面的所有饼。</a:t>
              </a:r>
              <a:endParaRPr lang="en-US" sz="1100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经典烙饼算法流程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1556971" y="4386298"/>
            <a:ext cx="2552700" cy="144029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从数组的第二个元素开始遍历，记录当前最大饼的编号和位置。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049592" y="4406623"/>
            <a:ext cx="2552700" cy="14199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4. 重复步骤2和3，直到最大饼位于数组的最后一个位置。</a:t>
            </a:r>
            <a:endParaRPr lang="en-US" sz="1100"/>
          </a:p>
        </p:txBody>
      </p:sp>
      <p:pic>
        <p:nvPicPr>
          <p:cNvPr id="30" name="Picture 30"/>
          <p:cNvPicPr>
            <a:picLocks noChangeAspect="1"/>
          </p:cNvPicPr>
          <p:nvPr/>
        </p:nvPicPr>
        <p:blipFill>
          <a:blip r:embed="rId2"/>
          <a:srcRect l="15088" r="15088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3"/>
          <a:srcRect l="16992" r="1699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32" name="Group 32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33" name="AutoShape 33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" name="Group 35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36" name="AutoShape 36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39" name="AutoShape 39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42" name="AutoShape 42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0868" r="20868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最好情况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当输入的饼序列已经是有序的，时间复杂度为O(n)。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最坏情况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当输入的饼序列是逆序的，时间复杂度为O(n^2)。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平均情况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时间复杂度为O(n^2)。其中，n表示饼的数量。由于每次都需要遍历剩余未排序的饼来找到最大的饼，并进行交换和逆序操作，因此时间复杂度较高。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时间复杂度分析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优化烙饼算法一：动态规划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966" r="14966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将烙饼问题分解为多个子问题，每个子问题对应一个状态，通过求解子问题的最优解来得到原问题的最优解。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分解问题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根据子问题之间的依赖关系，建立状态转移方程，通过状态转移方程将子问题的最优解逐步传递到原问题的最优解。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状态转移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在求解过程中，将已经计算过的子问题的最优解保存下来，避免重复计算，提高算法效率。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记忆化搜索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动态规划思想引入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417" r="1341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定义状态 dp[i] 表示前 i 个烙饼的最少翻转次数。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状态定义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初始状态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状态转移方程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边界条件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dp[0] = 0，表示没有烙饼时不需要翻转。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dp[i] = min(dp[j] + 1) (0 &lt;= j &lt; i)，其中 dp[j] 表示将第 i 个烙饼翻转到第 j 个位置所需的最少翻转次数。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 i = 1 时，dp[i] = 0，因为只有一个烙饼时不需要翻转。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状态转移方程构建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https://d.book118.com/846223211041010100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2024-09-24T03:55:17.848</cp:lastPrinted>
  <dcterms:created xsi:type="dcterms:W3CDTF">2024-09-23T19:55:17Z</dcterms:created>
  <dcterms:modified xsi:type="dcterms:W3CDTF">2024-09-23T19:55:19Z</dcterms:modified>
</cp:coreProperties>
</file>