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81E74B3-932D-453A-A965-71A6D0EEE9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E63609-657F-4AAD-BB11-722FFB2F5F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E0809F-EE7C-47DB-BB8C-14BC760A37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5D960A-5F28-406E-B878-C112DCF616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D9852B-80F0-486D-8C1E-23753ABD28D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97879F6-7DF6-49D0-B747-55DE7F9608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435C5A9-5F1D-4DE9-96AB-C61C7480FC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D8ED46-99C5-4E17-8731-D66142349D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19B115-80A4-42A8-A23B-089CD14FB4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C97697-3D38-4C30-8860-2642ECEEE4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001A13-66AB-4022-A96A-41C36265FA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225023242010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冬季防冻保温方案</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方案目的和重要性
 冬季防冻保温原理
 影响因素及分析
 方案设计及实施流程
 关键技术与设备选择
 安全风险评估及应对措施
 方案效果评估与改进
 结论与建议</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方案目的和重要性</a:t>
            </a:r>
          </a:p>
        </p:txBody>
      </p:sp>
      <p:sp>
        <p:nvSpPr>
          <p:cNvPr id="3" name="Subtitle 2"/>
          <p:cNvSpPr>
            <a:spLocks noGrp="1"/>
          </p:cNvSpPr>
          <p:nvPr>
            <p:ph type="subTitle" idx="1"/>
          </p:nvPr>
        </p:nvSpPr>
        <p:spPr/>
        <p:txBody>
          <a:bodyPr/>
          <a:lstStyle/>
          <a:p>
            <a:r>
              <a:t>冬季防冻保温方案</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方案目的和重要性</a:t>
            </a:r>
          </a:p>
        </p:txBody>
      </p:sp>
      <p:sp>
        <p:nvSpPr>
          <p:cNvPr id="3" name="Text Placeholder 2"/>
          <p:cNvSpPr>
            <a:spLocks noGrp="1"/>
          </p:cNvSpPr>
          <p:nvPr>
            <p:ph type="body" idx="1"/>
          </p:nvPr>
        </p:nvSpPr>
        <p:spPr/>
        <p:txBody>
          <a:bodyPr/>
          <a:lstStyle/>
          <a:p>
            <a:r>
              <a:t>施工方案目的</a:t>
            </a:r>
          </a:p>
        </p:txBody>
      </p:sp>
      <p:sp>
        <p:nvSpPr>
          <p:cNvPr id="4" name="Content Placeholder 3"/>
          <p:cNvSpPr>
            <a:spLocks noGrp="1"/>
          </p:cNvSpPr>
          <p:nvPr>
            <p:ph sz="half" idx="2"/>
          </p:nvPr>
        </p:nvSpPr>
        <p:spPr/>
        <p:txBody>
          <a:bodyPr/>
          <a:lstStyle/>
          <a:p>
            <a:r>
              <a:t>1.确保冬季施工顺利进行：通过制定详细的冬季防冻保温方案，确保施工工程在冬季低温条件下能够顺利进行，避免因天气原因造成的工程延误或质量问题。</a:t>
            </a:r>
          </a:p>
          <a:p>
            <a:r>
              <a:t>2.保证施工质量：通过采取有效的保温措施，确保混凝土、管道等材料在低温条件下不受冻害，避免施工质量问题。</a:t>
            </a:r>
          </a:p>
          <a:p>
            <a:r>
              <a:t>3.提高施工效率：合理的防冻保温方案能够减少因低温造成的施工困难，提高施工效率，降低施工成本。</a:t>
            </a:r>
          </a:p>
          <a:p/>
        </p:txBody>
      </p:sp>
      <p:sp>
        <p:nvSpPr>
          <p:cNvPr id="5" name="Text Placeholder 4"/>
          <p:cNvSpPr>
            <a:spLocks noGrp="1"/>
          </p:cNvSpPr>
          <p:nvPr>
            <p:ph type="body" idx="3"/>
          </p:nvPr>
        </p:nvSpPr>
        <p:spPr/>
        <p:txBody>
          <a:bodyPr/>
          <a:lstStyle/>
          <a:p>
            <a:r>
              <a:t>施工方案重要性</a:t>
            </a:r>
          </a:p>
        </p:txBody>
      </p:sp>
      <p:sp>
        <p:nvSpPr>
          <p:cNvPr id="6" name="Content Placeholder 5"/>
          <p:cNvSpPr>
            <a:spLocks noGrp="1"/>
          </p:cNvSpPr>
          <p:nvPr>
            <p:ph sz="half" idx="4"/>
          </p:nvPr>
        </p:nvSpPr>
        <p:spPr/>
        <p:txBody>
          <a:bodyPr/>
          <a:lstStyle/>
          <a:p>
            <a:r>
              <a:t>1.保障工程安全：冬季气温较低，工程施工过程中容易出现冻结、龟裂等现象，严重的会影响工程结构安全。因此，制定冬季防冻保温方案对保障工程安全至关重要。</a:t>
            </a:r>
          </a:p>
          <a:p>
            <a:r>
              <a:t>2.提高工程耐久性：通过采取有效的保温措施，可以避免工程材料在低温条件下受到损坏，提高工程的耐久性和使用寿命。</a:t>
            </a:r>
          </a:p>
          <a:p>
            <a:r>
              <a:t>3.节约资源成本：合理的冬季防冻保温方案能够减少因低温造成的材料浪费和施工成本增加，有利于节约资源成本，提高工程效益。</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冬季防冻保温原理</a:t>
            </a:r>
          </a:p>
        </p:txBody>
      </p:sp>
      <p:sp>
        <p:nvSpPr>
          <p:cNvPr id="3" name="Subtitle 2"/>
          <p:cNvSpPr>
            <a:spLocks noGrp="1"/>
          </p:cNvSpPr>
          <p:nvPr>
            <p:ph type="subTitle" idx="1"/>
          </p:nvPr>
        </p:nvSpPr>
        <p:spPr/>
        <p:txBody>
          <a:bodyPr/>
          <a:lstStyle/>
          <a:p>
            <a:r>
              <a:t>冬季防冻保温方案</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冬季防冻保温原理</a:t>
            </a:r>
          </a:p>
        </p:txBody>
      </p:sp>
      <p:sp>
        <p:nvSpPr>
          <p:cNvPr id="3" name="Text Placeholder 2"/>
          <p:cNvSpPr>
            <a:spLocks noGrp="1"/>
          </p:cNvSpPr>
          <p:nvPr>
            <p:ph type="body" idx="1"/>
          </p:nvPr>
        </p:nvSpPr>
        <p:spPr/>
        <p:txBody>
          <a:bodyPr/>
          <a:lstStyle/>
          <a:p>
            <a:r>
              <a:t>保温材料的选择与使用</a:t>
            </a:r>
          </a:p>
        </p:txBody>
      </p:sp>
      <p:sp>
        <p:nvSpPr>
          <p:cNvPr id="4" name="Content Placeholder 3"/>
          <p:cNvSpPr>
            <a:spLocks noGrp="1"/>
          </p:cNvSpPr>
          <p:nvPr>
            <p:ph sz="half" idx="2"/>
          </p:nvPr>
        </p:nvSpPr>
        <p:spPr/>
        <p:txBody>
          <a:bodyPr/>
          <a:lstStyle/>
          <a:p>
            <a:r>
              <a:t>1.选择导热系数低、保温性能好的材料，如矿棉、玻璃纤维等。</a:t>
            </a:r>
          </a:p>
          <a:p>
            <a:r>
              <a:t>2.确保保温材料具有良好的防水性能，防止水分渗透导致保温性能下降。</a:t>
            </a:r>
          </a:p>
          <a:p>
            <a:r>
              <a:t>3.根据工程实际需要，合理选择保温材料的厚度和密度，确保保温效果。</a:t>
            </a:r>
          </a:p>
          <a:p/>
        </p:txBody>
      </p:sp>
      <p:sp>
        <p:nvSpPr>
          <p:cNvPr id="5" name="Text Placeholder 4"/>
          <p:cNvSpPr>
            <a:spLocks noGrp="1"/>
          </p:cNvSpPr>
          <p:nvPr>
            <p:ph type="body" idx="3"/>
          </p:nvPr>
        </p:nvSpPr>
        <p:spPr/>
        <p:txBody>
          <a:bodyPr/>
          <a:lstStyle/>
          <a:p>
            <a:r>
              <a:t>保温结构设计</a:t>
            </a:r>
          </a:p>
        </p:txBody>
      </p:sp>
      <p:sp>
        <p:nvSpPr>
          <p:cNvPr id="6" name="Content Placeholder 5"/>
          <p:cNvSpPr>
            <a:spLocks noGrp="1"/>
          </p:cNvSpPr>
          <p:nvPr>
            <p:ph sz="half" idx="4"/>
          </p:nvPr>
        </p:nvSpPr>
        <p:spPr/>
        <p:txBody>
          <a:bodyPr/>
          <a:lstStyle/>
          <a:p>
            <a:r>
              <a:t>1.设计合理的保温层结构，确保保温材料与被保温物体表面紧密贴合，减少热损失。</a:t>
            </a:r>
          </a:p>
          <a:p>
            <a:r>
              <a:t>2.考虑保温层的通风和排气设计，避免湿气在保温层内积聚，影响保温效果。</a:t>
            </a:r>
          </a:p>
          <a:p>
            <a:r>
              <a:t>3.在保温结构设计中，充分考虑管道、阀门等设备的保温需要，确保整体保温效果。</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冬季防冻保温原理</a:t>
            </a:r>
          </a:p>
        </p:txBody>
      </p:sp>
      <p:sp>
        <p:nvSpPr>
          <p:cNvPr id="3" name="Text Placeholder 2"/>
          <p:cNvSpPr>
            <a:spLocks noGrp="1"/>
          </p:cNvSpPr>
          <p:nvPr>
            <p:ph type="body" idx="1"/>
          </p:nvPr>
        </p:nvSpPr>
        <p:spPr/>
        <p:txBody>
          <a:bodyPr/>
          <a:lstStyle/>
          <a:p>
            <a:r>
              <a:t>热水循环系统</a:t>
            </a:r>
          </a:p>
        </p:txBody>
      </p:sp>
      <p:sp>
        <p:nvSpPr>
          <p:cNvPr id="4" name="Content Placeholder 3"/>
          <p:cNvSpPr>
            <a:spLocks noGrp="1"/>
          </p:cNvSpPr>
          <p:nvPr>
            <p:ph sz="half" idx="2"/>
          </p:nvPr>
        </p:nvSpPr>
        <p:spPr/>
        <p:txBody>
          <a:bodyPr/>
          <a:lstStyle/>
          <a:p>
            <a:r>
              <a:t>1.设计合理的热水循环系统，通过循环热水，提高设备或管道的温度，防止冻结。</a:t>
            </a:r>
          </a:p>
          <a:p>
            <a:r>
              <a:t>2.确保热水循环系统的稳定运行，定期维护检查，避免出现故障。</a:t>
            </a:r>
          </a:p>
          <a:p>
            <a:r>
              <a:t>3.在热水循环系统中设置温度监测装置，根据实际需要调节水温，以达到最佳的防冻保温效果。</a:t>
            </a:r>
          </a:p>
          <a:p/>
        </p:txBody>
      </p:sp>
      <p:sp>
        <p:nvSpPr>
          <p:cNvPr id="5" name="Text Placeholder 4"/>
          <p:cNvSpPr>
            <a:spLocks noGrp="1"/>
          </p:cNvSpPr>
          <p:nvPr>
            <p:ph type="body" idx="3"/>
          </p:nvPr>
        </p:nvSpPr>
        <p:spPr/>
        <p:txBody>
          <a:bodyPr/>
          <a:lstStyle/>
          <a:p>
            <a:r>
              <a:t>电伴热系统</a:t>
            </a:r>
          </a:p>
        </p:txBody>
      </p:sp>
      <p:sp>
        <p:nvSpPr>
          <p:cNvPr id="6" name="Content Placeholder 5"/>
          <p:cNvSpPr>
            <a:spLocks noGrp="1"/>
          </p:cNvSpPr>
          <p:nvPr>
            <p:ph sz="half" idx="4"/>
          </p:nvPr>
        </p:nvSpPr>
        <p:spPr/>
        <p:txBody>
          <a:bodyPr/>
          <a:lstStyle/>
          <a:p>
            <a:r>
              <a:t>1.在关键设备或管道上安装电伴热系统，通过电能转化为热能，提高设备或管道的温度。</a:t>
            </a:r>
          </a:p>
          <a:p>
            <a:r>
              <a:t>2.选择合适的电伴热产品类型，确保其具有防爆、防水等性能，满足工程安全需要。</a:t>
            </a:r>
          </a:p>
          <a:p>
            <a:r>
              <a:t>3.定期检查电伴热系统的运行状况，确保其正常工作，提高冬季防冻保温效果。</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冬季防冻保温原理</a:t>
            </a:r>
          </a:p>
        </p:txBody>
      </p:sp>
      <p:sp>
        <p:nvSpPr>
          <p:cNvPr id="3" name="Content Placeholder 2"/>
          <p:cNvSpPr>
            <a:spLocks noGrp="1"/>
          </p:cNvSpPr>
          <p:nvPr>
            <p:ph sz="half" idx="2"/>
          </p:nvPr>
        </p:nvSpPr>
        <p:spPr/>
        <p:txBody>
          <a:bodyPr/>
          <a:lstStyle/>
          <a:p>
            <a:r>
              <a:t>1.建立健全冬季防冻保温设备的维护管理制度，确保各项措施得到有效执行。</a:t>
            </a:r>
          </a:p>
          <a:p>
            <a:r>
              <a:t>2.加强员工培训，提高员工对冬季防冻保温设备的操作和维护技能。</a:t>
            </a:r>
          </a:p>
          <a:p>
            <a:r>
              <a:t>3.定期对冬季防冻保温设备进行检查和维修，确保其正常运行，提高设备的使用寿命。</a:t>
            </a:r>
          </a:p>
          <a:p/>
        </p:txBody>
      </p:sp>
      <p:sp>
        <p:nvSpPr>
          <p:cNvPr id="4" name="Text Placeholder 3"/>
          <p:cNvSpPr>
            <a:spLocks noGrp="1"/>
          </p:cNvSpPr>
          <p:nvPr>
            <p:ph type="body" idx="3"/>
          </p:nvPr>
        </p:nvSpPr>
        <p:spPr/>
        <p:txBody>
          <a:bodyPr/>
          <a:lstStyle/>
          <a:p>
            <a:r>
              <a:t>监测与评估</a:t>
            </a:r>
          </a:p>
        </p:txBody>
      </p:sp>
      <p:sp>
        <p:nvSpPr>
          <p:cNvPr id="5" name="Content Placeholder 4"/>
          <p:cNvSpPr>
            <a:spLocks noGrp="1"/>
          </p:cNvSpPr>
          <p:nvPr>
            <p:ph sz="half" idx="4"/>
          </p:nvPr>
        </p:nvSpPr>
        <p:spPr/>
        <p:txBody>
          <a:bodyPr/>
          <a:lstStyle/>
          <a:p>
            <a:r>
              <a:t>1.建立冬季防冻保温设备的监测与评估体系，对设备的运行状况和保温效果进行实时监测。</a:t>
            </a:r>
          </a:p>
          <a:p>
            <a:r>
              <a:t>2.设置合理的评估指标，定期对设备的保温效果进行评估，发现问题及时整改。</a:t>
            </a:r>
          </a:p>
          <a:p>
            <a:r>
              <a:t>3.通过监测与评估，不断优化冬季防冻保温方案，提高设备的运行效率和保温效果。</a:t>
            </a:r>
          </a:p>
        </p:txBody>
      </p:sp>
      <p:sp>
        <p:nvSpPr>
          <p:cNvPr id="6" name="Text Placeholder 5"/>
          <p:cNvSpPr>
            <a:spLocks noGrp="1"/>
          </p:cNvSpPr>
          <p:nvPr>
            <p:ph type="body" idx="1"/>
          </p:nvPr>
        </p:nvSpPr>
        <p:spPr/>
        <p:txBody>
          <a:bodyPr/>
          <a:lstStyle/>
          <a:p>
            <a:r>
              <a:t>维护与管理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影响因素及分析</a:t>
            </a:r>
          </a:p>
        </p:txBody>
      </p:sp>
      <p:sp>
        <p:nvSpPr>
          <p:cNvPr id="3" name="Subtitle 2"/>
          <p:cNvSpPr>
            <a:spLocks noGrp="1"/>
          </p:cNvSpPr>
          <p:nvPr>
            <p:ph type="subTitle" idx="1"/>
          </p:nvPr>
        </p:nvSpPr>
        <p:spPr/>
        <p:txBody>
          <a:bodyPr/>
          <a:lstStyle/>
          <a:p>
            <a:r>
              <a:t>冬季防冻保温方案</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影响因素及分析</a:t>
            </a:r>
          </a:p>
        </p:txBody>
      </p:sp>
      <p:sp>
        <p:nvSpPr>
          <p:cNvPr id="3" name="Content Placeholder 2"/>
          <p:cNvSpPr>
            <a:spLocks noGrp="1"/>
          </p:cNvSpPr>
          <p:nvPr>
            <p:ph sz="half" idx="2"/>
          </p:nvPr>
        </p:nvSpPr>
        <p:spPr/>
        <p:txBody>
          <a:bodyPr/>
          <a:lstStyle/>
          <a:p>
            <a:r>
              <a:t>1.冬季气温骤降，特别是对北方地区，气温波动大，持续时间长，对工程施工和设备运行构成挑战。</a:t>
            </a:r>
          </a:p>
          <a:p>
            <a:r>
              <a:t>2.低温条件下，材料性能发生变化，混凝土、砂浆等建筑材料强度增长缓慢，影响结构施工质量。</a:t>
            </a:r>
          </a:p>
          <a:p>
            <a:r>
              <a:t>3.设备在低温环境下可能出现启动困难，机械性能下降，维护成本增加。</a:t>
            </a:r>
          </a:p>
          <a:p/>
        </p:txBody>
      </p:sp>
      <p:sp>
        <p:nvSpPr>
          <p:cNvPr id="4" name="Text Placeholder 3"/>
          <p:cNvSpPr>
            <a:spLocks noGrp="1"/>
          </p:cNvSpPr>
          <p:nvPr>
            <p:ph type="body" idx="3"/>
          </p:nvPr>
        </p:nvSpPr>
        <p:spPr/>
        <p:txBody>
          <a:bodyPr/>
          <a:lstStyle/>
          <a:p>
            <a:r>
              <a:t>降水影响</a:t>
            </a:r>
          </a:p>
        </p:txBody>
      </p:sp>
      <p:sp>
        <p:nvSpPr>
          <p:cNvPr id="5" name="Content Placeholder 4"/>
          <p:cNvSpPr>
            <a:spLocks noGrp="1"/>
          </p:cNvSpPr>
          <p:nvPr>
            <p:ph sz="half" idx="4"/>
          </p:nvPr>
        </p:nvSpPr>
        <p:spPr/>
        <p:txBody>
          <a:bodyPr/>
          <a:lstStyle/>
          <a:p>
            <a:r>
              <a:t>1.冬季降水形式以雪为主，降水量较大，可能影响施工进度和工程质量。</a:t>
            </a:r>
          </a:p>
          <a:p>
            <a:r>
              <a:t>2.雪水渗入建筑材料，可能影响其性能和寿命，增加维护成本。</a:t>
            </a:r>
          </a:p>
          <a:p>
            <a:r>
              <a:t>3.降雪导致道路交通受阻，影响材料和设备的运输，可能延误工期。</a:t>
            </a:r>
          </a:p>
          <a:p/>
        </p:txBody>
      </p:sp>
      <p:sp>
        <p:nvSpPr>
          <p:cNvPr id="6" name="Text Placeholder 5"/>
          <p:cNvSpPr>
            <a:spLocks noGrp="1"/>
          </p:cNvSpPr>
          <p:nvPr>
            <p:ph type="body" idx="1"/>
          </p:nvPr>
        </p:nvSpPr>
        <p:spPr/>
        <p:txBody>
          <a:bodyPr/>
          <a:lstStyle/>
          <a:p>
            <a:r>
              <a:t>气温影响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影响因素及分析</a:t>
            </a:r>
          </a:p>
        </p:txBody>
      </p:sp>
      <p:sp>
        <p:nvSpPr>
          <p:cNvPr id="3" name="Text Placeholder 2"/>
          <p:cNvSpPr>
            <a:spLocks noGrp="1"/>
          </p:cNvSpPr>
          <p:nvPr>
            <p:ph type="body" idx="1"/>
          </p:nvPr>
        </p:nvSpPr>
        <p:spPr/>
        <p:txBody>
          <a:bodyPr/>
          <a:lstStyle/>
          <a:p>
            <a:r>
              <a:t>风速影响</a:t>
            </a:r>
          </a:p>
        </p:txBody>
      </p:sp>
      <p:sp>
        <p:nvSpPr>
          <p:cNvPr id="4" name="Content Placeholder 3"/>
          <p:cNvSpPr>
            <a:spLocks noGrp="1"/>
          </p:cNvSpPr>
          <p:nvPr>
            <p:ph sz="half" idx="2"/>
          </p:nvPr>
        </p:nvSpPr>
        <p:spPr/>
        <p:txBody>
          <a:bodyPr/>
          <a:lstStyle/>
          <a:p>
            <a:r>
              <a:t>1.冬季风速较大，可能导致施工过程中的安全隐患，影响工人操作和机械运行。</a:t>
            </a:r>
          </a:p>
          <a:p>
            <a:r>
              <a:t>2.大风条件下，保温材料可能无法有效固定，影响保温效果。</a:t>
            </a:r>
          </a:p>
          <a:p>
            <a:r>
              <a:t>3.风速大可能导致扬尘现象，影响施工环境和工程质量。</a:t>
            </a:r>
          </a:p>
          <a:p/>
        </p:txBody>
      </p:sp>
      <p:sp>
        <p:nvSpPr>
          <p:cNvPr id="5" name="Text Placeholder 4"/>
          <p:cNvSpPr>
            <a:spLocks noGrp="1"/>
          </p:cNvSpPr>
          <p:nvPr>
            <p:ph type="body" idx="3"/>
          </p:nvPr>
        </p:nvSpPr>
        <p:spPr/>
        <p:txBody>
          <a:bodyPr/>
          <a:lstStyle/>
          <a:p>
            <a:r>
              <a:t>湿度影响</a:t>
            </a:r>
          </a:p>
        </p:txBody>
      </p:sp>
      <p:sp>
        <p:nvSpPr>
          <p:cNvPr id="6" name="Content Placeholder 5"/>
          <p:cNvSpPr>
            <a:spLocks noGrp="1"/>
          </p:cNvSpPr>
          <p:nvPr>
            <p:ph sz="half" idx="4"/>
          </p:nvPr>
        </p:nvSpPr>
        <p:spPr/>
        <p:txBody>
          <a:bodyPr/>
          <a:lstStyle/>
          <a:p>
            <a:r>
              <a:t>1.冬季湿度较低，空气干燥，可能导致建筑材料失水过快，影响性能和使用寿命。</a:t>
            </a:r>
          </a:p>
          <a:p>
            <a:r>
              <a:t>2.干燥环境可能导致设备静电现象增多，增加设备维护成本。</a:t>
            </a:r>
          </a:p>
          <a:p>
            <a:r>
              <a:t>3.对保温材料的安装和性能有一定影响，可能降低保温效果。</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影响因素及分析</a:t>
            </a:r>
          </a:p>
        </p:txBody>
      </p:sp>
      <p:sp>
        <p:nvSpPr>
          <p:cNvPr id="3" name="Text Placeholder 2"/>
          <p:cNvSpPr>
            <a:spLocks noGrp="1"/>
          </p:cNvSpPr>
          <p:nvPr>
            <p:ph type="body" idx="1"/>
          </p:nvPr>
        </p:nvSpPr>
        <p:spPr/>
        <p:txBody>
          <a:bodyPr/>
          <a:lstStyle/>
          <a:p>
            <a:r>
              <a:t>地形影响</a:t>
            </a:r>
          </a:p>
        </p:txBody>
      </p:sp>
      <p:sp>
        <p:nvSpPr>
          <p:cNvPr id="4" name="Content Placeholder 3"/>
          <p:cNvSpPr>
            <a:spLocks noGrp="1"/>
          </p:cNvSpPr>
          <p:nvPr>
            <p:ph sz="half" idx="2"/>
          </p:nvPr>
        </p:nvSpPr>
        <p:spPr/>
        <p:txBody>
          <a:bodyPr/>
          <a:lstStyle/>
          <a:p>
            <a:r>
              <a:t>1.不同地形可能导致小气候差异，影响施工过程和保温效果。</a:t>
            </a:r>
          </a:p>
          <a:p>
            <a:r>
              <a:t>2.山区、丘陵等地形可能增加施工难度和运输成本。</a:t>
            </a:r>
          </a:p>
          <a:p>
            <a:r>
              <a:t>3.地形可能影响保温材料的选取和安装方式。</a:t>
            </a:r>
          </a:p>
          <a:p/>
        </p:txBody>
      </p:sp>
      <p:sp>
        <p:nvSpPr>
          <p:cNvPr id="5" name="Text Placeholder 4"/>
          <p:cNvSpPr>
            <a:spLocks noGrp="1"/>
          </p:cNvSpPr>
          <p:nvPr>
            <p:ph type="body" idx="3"/>
          </p:nvPr>
        </p:nvSpPr>
        <p:spPr/>
        <p:txBody>
          <a:bodyPr/>
          <a:lstStyle/>
          <a:p>
            <a:r>
              <a:t>人为因素影响</a:t>
            </a:r>
          </a:p>
        </p:txBody>
      </p:sp>
      <p:sp>
        <p:nvSpPr>
          <p:cNvPr id="6" name="Content Placeholder 5"/>
          <p:cNvSpPr>
            <a:spLocks noGrp="1"/>
          </p:cNvSpPr>
          <p:nvPr>
            <p:ph sz="half" idx="4"/>
          </p:nvPr>
        </p:nvSpPr>
        <p:spPr/>
        <p:txBody>
          <a:bodyPr/>
          <a:lstStyle/>
          <a:p>
            <a:r>
              <a:t>1.施工人员的技术水平和经验对保温施工效果有重要影响。</a:t>
            </a:r>
          </a:p>
          <a:p>
            <a:r>
              <a:t>2.管理水平和组织协调能力影响施工进度和质量。</a:t>
            </a:r>
          </a:p>
          <a:p>
            <a:r>
              <a:t>3.对保温材料的选取和运输过程的管理也直接影响保温效果。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方案设计及实施流程</a:t>
            </a:r>
          </a:p>
        </p:txBody>
      </p:sp>
      <p:sp>
        <p:nvSpPr>
          <p:cNvPr id="3" name="Subtitle 2"/>
          <p:cNvSpPr>
            <a:spLocks noGrp="1"/>
          </p:cNvSpPr>
          <p:nvPr>
            <p:ph type="subTitle" idx="1"/>
          </p:nvPr>
        </p:nvSpPr>
        <p:spPr/>
        <p:txBody>
          <a:bodyPr/>
          <a:lstStyle/>
          <a:p>
            <a:r>
              <a:t>冬季防冻保温方案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方案设计及实施流程</a:t>
            </a:r>
          </a:p>
        </p:txBody>
      </p:sp>
      <p:sp>
        <p:nvSpPr>
          <p:cNvPr id="3" name="Text Placeholder 2"/>
          <p:cNvSpPr>
            <a:spLocks noGrp="1"/>
          </p:cNvSpPr>
          <p:nvPr>
            <p:ph type="body" idx="1"/>
          </p:nvPr>
        </p:nvSpPr>
        <p:spPr/>
        <p:txBody>
          <a:bodyPr/>
          <a:lstStyle/>
          <a:p>
            <a:r>
              <a:t>施工方案设计</a:t>
            </a:r>
          </a:p>
        </p:txBody>
      </p:sp>
      <p:sp>
        <p:nvSpPr>
          <p:cNvPr id="4" name="Content Placeholder 3"/>
          <p:cNvSpPr>
            <a:spLocks noGrp="1"/>
          </p:cNvSpPr>
          <p:nvPr>
            <p:ph sz="half" idx="2"/>
          </p:nvPr>
        </p:nvSpPr>
        <p:spPr/>
        <p:txBody>
          <a:bodyPr/>
          <a:lstStyle/>
          <a:p>
            <a:r>
              <a:t>1.根据工程实际情况，结合冬季气温、地质等因素，制定详细的施工方案设计。</a:t>
            </a:r>
          </a:p>
          <a:p>
            <a:r>
              <a:t>2.考虑施工过程中的安全性、可行性和经济性，选择最合适的施工方法和工艺。</a:t>
            </a:r>
          </a:p>
          <a:p>
            <a:r>
              <a:t>3.确定施工设备、材料和人员的配置，确保施工进程的顺利进行。</a:t>
            </a:r>
          </a:p>
          <a:p/>
        </p:txBody>
      </p:sp>
      <p:sp>
        <p:nvSpPr>
          <p:cNvPr id="5" name="Text Placeholder 4"/>
          <p:cNvSpPr>
            <a:spLocks noGrp="1"/>
          </p:cNvSpPr>
          <p:nvPr>
            <p:ph type="body" idx="3"/>
          </p:nvPr>
        </p:nvSpPr>
        <p:spPr/>
        <p:txBody>
          <a:bodyPr/>
          <a:lstStyle/>
          <a:p>
            <a:r>
              <a:t>施工进度安排</a:t>
            </a:r>
          </a:p>
        </p:txBody>
      </p:sp>
      <p:sp>
        <p:nvSpPr>
          <p:cNvPr id="6" name="Content Placeholder 5"/>
          <p:cNvSpPr>
            <a:spLocks noGrp="1"/>
          </p:cNvSpPr>
          <p:nvPr>
            <p:ph sz="half" idx="4"/>
          </p:nvPr>
        </p:nvSpPr>
        <p:spPr/>
        <p:txBody>
          <a:bodyPr/>
          <a:lstStyle/>
          <a:p>
            <a:r>
              <a:t>1.根据工程量和工期要求，合理划分施工阶段，制定详细的施工进度计划。</a:t>
            </a:r>
          </a:p>
          <a:p>
            <a:r>
              <a:t>2.考虑冬季天气的影响，合理安排施工时间，确保施工进度不受影响。</a:t>
            </a:r>
          </a:p>
          <a:p>
            <a:r>
              <a:t>3.加强施工进度监控，及时调整施工进度计划，确保工期按时完成。</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方案设计及实施流程</a:t>
            </a:r>
          </a:p>
        </p:txBody>
      </p:sp>
      <p:sp>
        <p:nvSpPr>
          <p:cNvPr id="3" name="Text Placeholder 2"/>
          <p:cNvSpPr>
            <a:spLocks noGrp="1"/>
          </p:cNvSpPr>
          <p:nvPr>
            <p:ph type="body" idx="1"/>
          </p:nvPr>
        </p:nvSpPr>
        <p:spPr/>
        <p:txBody>
          <a:bodyPr/>
          <a:lstStyle/>
          <a:p>
            <a:r>
              <a:t>保温材料选择</a:t>
            </a:r>
          </a:p>
        </p:txBody>
      </p:sp>
      <p:sp>
        <p:nvSpPr>
          <p:cNvPr id="4" name="Content Placeholder 3"/>
          <p:cNvSpPr>
            <a:spLocks noGrp="1"/>
          </p:cNvSpPr>
          <p:nvPr>
            <p:ph sz="half" idx="2"/>
          </p:nvPr>
        </p:nvSpPr>
        <p:spPr/>
        <p:txBody>
          <a:bodyPr/>
          <a:lstStyle/>
          <a:p>
            <a:r>
              <a:t>1.选择具有良好保温性能的材料，如岩棉、聚苯乙烯等。</a:t>
            </a:r>
          </a:p>
          <a:p>
            <a:r>
              <a:t>2.考虑材料的环保性和可燃性，确保保温材料对环境和人身安全无害。</a:t>
            </a:r>
          </a:p>
          <a:p>
            <a:r>
              <a:t>3.严格控制保温材料的质量，确保保温效果和使用寿命。</a:t>
            </a:r>
          </a:p>
          <a:p/>
        </p:txBody>
      </p:sp>
      <p:sp>
        <p:nvSpPr>
          <p:cNvPr id="5" name="Text Placeholder 4"/>
          <p:cNvSpPr>
            <a:spLocks noGrp="1"/>
          </p:cNvSpPr>
          <p:nvPr>
            <p:ph type="body" idx="3"/>
          </p:nvPr>
        </p:nvSpPr>
        <p:spPr/>
        <p:txBody>
          <a:bodyPr/>
          <a:lstStyle/>
          <a:p>
            <a:r>
              <a:t>保温施工工艺</a:t>
            </a:r>
          </a:p>
        </p:txBody>
      </p:sp>
      <p:sp>
        <p:nvSpPr>
          <p:cNvPr id="6" name="Content Placeholder 5"/>
          <p:cNvSpPr>
            <a:spLocks noGrp="1"/>
          </p:cNvSpPr>
          <p:nvPr>
            <p:ph sz="half" idx="4"/>
          </p:nvPr>
        </p:nvSpPr>
        <p:spPr/>
        <p:txBody>
          <a:bodyPr/>
          <a:lstStyle/>
          <a:p>
            <a:r>
              <a:t>1.制定详细的保温施工工艺流程，确保施工质量和效率。</a:t>
            </a:r>
          </a:p>
          <a:p>
            <a:r>
              <a:t>2.加强施工现场管理，确保保温施工工艺的规范化和标准化。</a:t>
            </a:r>
          </a:p>
          <a:p>
            <a:r>
              <a:t>3.对保温施工进行质量监控，及时发现并解决问题，确保保温效果达标。</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方案设计及实施流程</a:t>
            </a:r>
          </a:p>
        </p:txBody>
      </p:sp>
      <p:sp>
        <p:nvSpPr>
          <p:cNvPr id="3" name="Content Placeholder 2"/>
          <p:cNvSpPr>
            <a:spLocks noGrp="1"/>
          </p:cNvSpPr>
          <p:nvPr>
            <p:ph sz="half" idx="2"/>
          </p:nvPr>
        </p:nvSpPr>
        <p:spPr/>
        <p:txBody>
          <a:bodyPr/>
          <a:lstStyle/>
          <a:p>
            <a:r>
              <a:t>1.对施工人员进行专业培训，提高他们对冬季防冻保温施工的认识和技能水平。</a:t>
            </a:r>
          </a:p>
          <a:p>
            <a:r>
              <a:t>2.加强施工现场管理，确保施工人员遵守相关规定和操作规程，保障施工安全。</a:t>
            </a:r>
          </a:p>
          <a:p>
            <a:r>
              <a:t>3.对施工人员进行绩效考核，激励他们积极投入工作，提高施工效率和质量。</a:t>
            </a:r>
          </a:p>
          <a:p/>
        </p:txBody>
      </p:sp>
      <p:sp>
        <p:nvSpPr>
          <p:cNvPr id="4" name="Text Placeholder 3"/>
          <p:cNvSpPr>
            <a:spLocks noGrp="1"/>
          </p:cNvSpPr>
          <p:nvPr>
            <p:ph type="body" idx="3"/>
          </p:nvPr>
        </p:nvSpPr>
        <p:spPr/>
        <p:txBody>
          <a:bodyPr/>
          <a:lstStyle/>
          <a:p>
            <a:r>
              <a:t>施工质量监控与验收</a:t>
            </a:r>
          </a:p>
        </p:txBody>
      </p:sp>
      <p:sp>
        <p:nvSpPr>
          <p:cNvPr id="5" name="Content Placeholder 4"/>
          <p:cNvSpPr>
            <a:spLocks noGrp="1"/>
          </p:cNvSpPr>
          <p:nvPr>
            <p:ph sz="half" idx="4"/>
          </p:nvPr>
        </p:nvSpPr>
        <p:spPr/>
        <p:txBody>
          <a:bodyPr/>
          <a:lstStyle/>
          <a:p>
            <a:r>
              <a:t>1.建立完善的施工质量监控体系，对施工过程进行全面跟踪和监控。</a:t>
            </a:r>
          </a:p>
          <a:p>
            <a:r>
              <a:t>2.对保温施工进行专项验收，确保保温效果和施工质量符合规范要求。</a:t>
            </a:r>
          </a:p>
          <a:p>
            <a:r>
              <a:t>3.对验收不合格的部位进行整改，直至达到验收标准，确保工程整体质量。</a:t>
            </a:r>
          </a:p>
        </p:txBody>
      </p:sp>
      <p:sp>
        <p:nvSpPr>
          <p:cNvPr id="6" name="Text Placeholder 5"/>
          <p:cNvSpPr>
            <a:spLocks noGrp="1"/>
          </p:cNvSpPr>
          <p:nvPr>
            <p:ph type="body" idx="1"/>
          </p:nvPr>
        </p:nvSpPr>
        <p:spPr/>
        <p:txBody>
          <a:bodyPr/>
          <a:lstStyle/>
          <a:p>
            <a:r>
              <a:t>人员培训与管理</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https://d.book118.com/846225023242010030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方案目的和重要性</vt:lpstr>
      <vt:lpstr> 方案目的和重要性</vt:lpstr>
      <vt:lpstr> 冬季防冻保温原理</vt:lpstr>
      <vt:lpstr> 冬季防冻保温原理</vt:lpstr>
      <vt:lpstr> 冬季防冻保温原理</vt:lpstr>
      <vt:lpstr> 冬季防冻保温原理</vt:lpstr>
      <vt:lpstr> 影响因素及分析</vt:lpstr>
      <vt:lpstr> 影响因素及分析</vt:lpstr>
      <vt:lpstr> 影响因素及分析</vt:lpstr>
      <vt:lpstr> 影响因素及分析</vt:lpstr>
      <vt:lpstr> 方案设计及实施流程</vt:lpstr>
      <vt:lpstr> 方案设计及实施流程</vt:lpstr>
      <vt:lpstr> 方案设计及实施流程</vt:lpstr>
      <vt:lpstr> 方案设计及实施流程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2024-08-29T07:48:12.973</cp:lastPrinted>
  <dcterms:created xsi:type="dcterms:W3CDTF">2024-08-28T23:48:12Z</dcterms:created>
  <dcterms:modified xsi:type="dcterms:W3CDTF">2024-08-28T23:48:15Z</dcterms:modified>
</cp:coreProperties>
</file>