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6A4D81-963E-46E7-BFD2-57591DBE5E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A028C6-781E-4F94-979B-25A34333D8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C47CE6-A465-4DEE-A5F1-BE5C1E0C66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9903BD-5FC2-4DB9-AEC5-5538A37F28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642251-CE8E-4F2B-8301-21E80079103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738806-B0DA-45FE-A48E-4A1FBB3A2C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9E66AE-A84B-4E22-85F3-84FC950539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63256C-72CE-4354-B46E-E2B2E94456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F5C5D3-D998-4BA9-B4C7-0EA90DB7D2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F732E0-461B-4B87-B4C0-A11D2188E5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74F9AF-04FF-42E8-8F63-00EF5215B8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6225024230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体育微课心得体会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体育微课学习体验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体育技能和知识的提升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对个人成长的影响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体育微课的优缺点分析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对未来体育微课的展望与建议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引言</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453" b="245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4592" b="2459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674" r="167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提高学生体育素养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体育微课作为一种新型的教学方式，可以帮助学生更好地掌握体育知识和技能，提高学生的体育素养。</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适应信息化时代需求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随着信息化时代的到来，传统的教学方式已经无法满足学生的需求，体育微课可以适应这一时代需求，提供更加便捷、高效的学习方式。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推动体育教学改革</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体育微课的出现，可以推动体育教学改革，促进教学方式的多样化和个性化，提高教学效果。</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体育微课是一种以微视频为主要载体，记录体育教师在课堂内外教育教学过程中围绕某个知识点或教学环节而开展的精彩教与学活动的全过程。</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体育微课视频长度通常在5-10分钟之间，内容精炼，重点突出，方便学生快速掌握知识点。</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体育微课可以整合多种教学资源，如图片、音频、视频等，提供更加生动、形象的教学内容。</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体育微课可以通过在线问答、讨论等方式与学生进行互动，增强学生的学习参与度和学习效果。</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体育微课可以通过网络等媒介进行传播和分享，方便学生进行自主学习和合作学习。</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短小精悍</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互动性强</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便于传播和分享</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多样化教学资源</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体育微课的定义和特点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体育微课学习体验</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专业的教学指导</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老师们通过视频、图文等多种形式，提供了详细的技术指导和战术分析，使我能够更深入地学习和掌握各项运动技能。</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实用的运动知识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课程中还穿插了运动生理学、营养学等相关知识，帮助我更好地了解运动对身体的影响，以及如何科学地进行锻炼和饮食。</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多元化的体育项目介绍</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微课涵盖了足球、篮球、游泳等多种体育项目，让我对各项运动有了更全面的了解。</a:t>
            </a:r>
          </a:p>
        </p:txBody>
      </p:sp>
      <p:pic>
        <p:nvPicPr>
          <p:cNvPr id="10" name="Picture 10"/>
          <p:cNvPicPr>
            <a:picLocks noChangeAspect="1"/>
          </p:cNvPicPr>
          <p:nvPr/>
        </p:nvPicPr>
        <p:blipFill>
          <a:blip r:embed="rId2"/>
          <a:srcRect l="19792" r="1979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课程内容丰富多样</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108" r="1110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微课中设有实时互动环节，我可以随时向老师提问或与其他同学交流心得，这种即时反馈让我感觉更加投入和参与其中。</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实时互动问答</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通过小组合作完成任务或进行竞技比赛，不仅锻炼了我的团队协作能力，也激发了我的竞争意识和求胜欲望。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小组合作与竞技</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微课平台根据我的学习进度和反馈，为我制定了个性化的学习计划，使我能够更有针对性地进行学习和训练。</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个性化学习计划</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互动性强，参与度高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生动有趣的讲解</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老师们的讲解生动有趣，运用了大量实例和比喻，让抽象的技术动作变得形象易懂，学习过程变得更加轻松愉快。</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丰富的学习资源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微课平台提供了大量的学习资源，如教学视频、图文教程、模拟训练等，让我可以根据自己的喜好和需求进行选择和学习。</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积极的学习氛围</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在微课平台上，同学们之间互相鼓励、分享经验，形成了一种积极向上的学习氛围，让我更加享受学习的过程。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学习氛围轻松愉快</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体育技能和知识的提升</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掌握了运动技术要领</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微课中详细讲解了各项运动的技术要领和规范动作，使我能够正确掌握运动技能。</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提升了运动技能水平</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通过不断练习和微课指导，我的运动技能水平得到了显著提升，更加熟练和自如。</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学习了新的运动项目</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通过体育微课，我接触并学习了以前从未尝试过的运动项目，如网球、瑜伽等。</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掌握了新的运动技能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362" r="21362"/>
          <a:stretch>
            <a:fillRect/>
          </a:stretch>
        </p:blipFill>
        <p:spPr>
          <a:xfrm>
            <a:off x="-484350" y="1584357"/>
            <a:ext cx="4575951"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拓展了体育学科知识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微课还涉及了体育学科的其他方面，如体育历史、体育文化等，丰富了我的体育知识储备。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学习了运动生理学知识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体育微课中介绍了运动生理学的基本原理和概念，如运动能量代谢、肌肉收缩等，让我更加了解运动对身体的影响。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掌握了运动训练原则</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通过学习微课中的运动训练原则，如超负荷原则、特异性原则等，我更加明白了如何进行科学合理的运动训练。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加深了对体育理论知识的理解</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https://d.book118.com/846225024230010054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2024-09-22T04:51:43.355</cp:lastPrinted>
  <dcterms:created xsi:type="dcterms:W3CDTF">2024-09-21T20:51:43Z</dcterms:created>
  <dcterms:modified xsi:type="dcterms:W3CDTF">2024-09-21T20:51:45Z</dcterms:modified>
</cp:coreProperties>
</file>