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81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7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A7766-E324-4B21-B276-C9D7D0DF1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369BA-D076-4A3E-9CE7-8CC367102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0C87E-7057-4BB0-83B8-E8B3F96EF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149AE-A46B-4370-977D-6FADA3C77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C6E5CC-20DF-4D7B-9425-D647328B2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910862-181C-47CE-8F51-75EE37C89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A8071E-B19D-4D28-8119-B29882D54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FA824-FCFA-4647-835F-63BC3AA8E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15477-B981-4374-9A93-8A3639FF5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02C50-9A3D-4F77-AB49-F434999DA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4A1F4-63A5-4C72-9732-60E02B8B7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7807" r:id="rId2"/>
    <p:sldLayoutId id="2147507808" r:id="rId3"/>
    <p:sldLayoutId id="2147507809" r:id="rId4"/>
    <p:sldLayoutId id="2147507810" r:id="rId5"/>
    <p:sldLayoutId id="2147507811" r:id="rId6"/>
    <p:sldLayoutId id="2147507812" r:id="rId7"/>
    <p:sldLayoutId id="2147507813" r:id="rId8"/>
    <p:sldLayoutId id="2147507814" r:id="rId9"/>
    <p:sldLayoutId id="2147507815" r:id="rId10"/>
    <p:sldLayoutId id="21475078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31044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应急物资管理制度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应急物资的种类和用途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应急物资的管理原则和流程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应急物资的维护和保养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应急物资管理制度的监督和考核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应急物资管理制度的改进和完善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应急物资的种类和用途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应急物资的分类</a:t>
            </a:r>
            <a:endParaRPr lang="zh-CN" altLang="en-US"/>
          </a:p>
        </p:txBody>
      </p:sp>
      <p:sp>
        <p:nvSpPr>
          <p:cNvPr id="104897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食品：用于保障受灾群众的基本生活需求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医疗物资：用于救治伤员，如药品、医疗器械等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饮用水：用于保障受灾群众的饮水安全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救援工具：用于抢险救灾，如消防器材、救援车辆等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各类应急物资的用途</a:t>
            </a:r>
            <a:endParaRPr lang="zh-CN" altLang="en-US"/>
          </a:p>
        </p:txBody>
      </p:sp>
      <p:sp>
        <p:nvSpPr>
          <p:cNvPr id="104902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临时住所：用于安置受灾群众，包括帐篷、简易房等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能源和通讯设备：用于保障受灾地区的能源供应和通讯联络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医疗物资：用于救治伤员，包括药品、医疗器械和防护用品等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食品和水：用于保障受灾群众的基本生存需求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应急物资的重要性</a:t>
            </a:r>
            <a:endParaRPr lang="zh-CN" altLang="en-US"/>
          </a:p>
        </p:txBody>
      </p:sp>
      <p:sp>
        <p:nvSpPr>
          <p:cNvPr id="104908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保障生命安全：应急物资在应对突发事件时能够提供必要的防护和救援设备，减少人员伤亡。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维护社会稳定：充足的应急物资储备可以快速应对各种灾害和事故，减轻其对社会和经济的影响，维护社会稳定。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提高应急救援效率：合理的应急物资管理制度可以确保救援人员快速获取所需的物资，提高救援效率。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减少次生灾害：应急物资的及时供应可以有效防止次生灾害的发生，降低灾害风险。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应急物资的管理原则和流程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应急物资的管理原则</a:t>
            </a:r>
            <a:endParaRPr lang="zh-CN" altLang="en-US"/>
          </a:p>
        </p:txBody>
      </p:sp>
      <p:sp>
        <p:nvSpPr>
          <p:cNvPr id="104920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快速响应：确保在紧急情况下迅速调配物资，最大限度地减少损失。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优先保障生命安全：在应急物资的调配和使用中，始终将保障人员生命安全放在首位。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科学合理：遵循科学原理，合理规划和管理应急物资，确保其有效性和适用性。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动态调整：根据实际情况和需求的变化，对应急物资进行动态调整和优化，确保其始终处于最佳状态。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应急物资的采购流程</a:t>
            </a:r>
            <a:endParaRPr lang="zh-CN" altLang="en-US"/>
          </a:p>
        </p:txBody>
      </p:sp>
      <p:sp>
        <p:nvSpPr>
          <p:cNvPr id="1049250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2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54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确定需求：根据应急预案和实际情况，确定所需物资的种类和数量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8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0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市场调研：了解市场行情，对比不同供应商的价格和质量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4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6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编制采购计划：根据需求和市场调研结果，制定采购计划，包括预算、时间节点等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0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2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供应商选择：根据采购计划，选择符合条件的供应商，进行商务谈判和合同签订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6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8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物资采购：按照合同约定，支付款项并接收物资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2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4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验收与入库：对采购的物资进行验收，合格后办理入库手续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应急物资的存储和保管</a:t>
            </a:r>
            <a:endParaRPr lang="zh-CN" altLang="en-US"/>
          </a:p>
        </p:txBody>
      </p:sp>
      <p:sp>
        <p:nvSpPr>
          <p:cNvPr id="104932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2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分类存放：根据物资的种类和特性进行分类存放，避免混杂和相互影响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标识清晰：对各类物资进行标识，方便查找和管理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定期检查：对存储的物资进行定期检查，确保物资的完好无损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合理堆放：按照物资的规格、尺寸和重量进行合理堆放，确保稳定和安全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应急物资的发放和使用</a:t>
            </a:r>
            <a:endParaRPr lang="zh-CN" altLang="en-US"/>
          </a:p>
        </p:txBody>
      </p:sp>
      <p:sp>
        <p:nvSpPr>
          <p:cNvPr id="10493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发放原则：优先保障一线救援人员和受灾群众的基本需求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发放流程：按照紧急程度和需求量进行合理调度和分配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使用规范：明确使用范围和注意事项，避免浪费和不当使用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回收与补充：及时回收剩余物资，做好补充和更新工作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https://d.book118.com/846231044112010101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应急物资管理制度</vt:lpstr>
      <vt:lpstr>目录</vt:lpstr>
      <vt:lpstr>单击添加章节标题</vt:lpstr>
      <vt:lpstr>应急物资的种类和用途</vt:lpstr>
      <vt:lpstr>应急物资的分类</vt:lpstr>
      <vt:lpstr>各类应急物资的用途</vt:lpstr>
      <vt:lpstr>应急物资的重要性</vt:lpstr>
      <vt:lpstr>应急物资的管理原则和流程</vt:lpstr>
      <vt:lpstr>应急物资的管理原则</vt:lpstr>
      <vt:lpstr>应急物资的采购流程</vt:lpstr>
      <vt:lpstr>应急物资的存储和保管</vt:lpstr>
      <vt:lpstr>应急物资的发放和使用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2024-09-25T21:57:21.548</cp:lastPrinted>
  <dcterms:created xsi:type="dcterms:W3CDTF">2024-09-25T13:57:21Z</dcterms:created>
  <dcterms:modified xsi:type="dcterms:W3CDTF">2024-09-25T13:57:23Z</dcterms:modified>
</cp:coreProperties>
</file>