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36B95-7D88-4E28-B695-6CD170F7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A5B51-7099-4738-8C2A-56BB988E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D107B-0059-4BA0-B5A3-8828390B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E59D3-F544-4A90-9AC6-21892EA4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58CE7-45F6-48A6-A482-46694EAF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5ACD6-3C74-473E-88EE-F3BE4D40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6C1FE-0E84-45CD-81CA-CE553761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52C46-1CF2-4E7D-9DF7-43E7C146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93409-F50C-48CC-83DF-219FF9EF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8DB88-8783-409F-9877-EAE3C8E3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02FA6-8FB5-4AE9-8A85-0CF08EDAA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105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预防野生菌中毒宣传资料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野生菌的基本知识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野生菌中毒的症状与危害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预防野生菌中毒的措施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野生菌中毒的应急处理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增强食品安全意识，共建健康生活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野生菌的基本知识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1" b="59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野生菌是指生长在自然环境中，未经人工培育和干预的真菌，包括蘑菇、灵芝、猴头菇等。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野生菌可根据其形态、生长环境、毒性等特点进行分类，常见的有毒野生菌有鹅膏菌、乳菇等，无毒野生菌有木耳、香菇等。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野生菌的生长环境与分布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野生菌生长在森林、草地、田野等自然环境中，不同种类的野生菌对生长环境有不同的要求。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野生菌在全球范围内均有分布，但不同种类的野生菌在各地的分布情况有所不同。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无毒野生菌的特征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通常颜色较为单一，形状较为规则，气味清香，如木耳、香菇等。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通过观察野生菌的外观、气味、生长环境等特点进行初步鉴别，同时应避免采食自己不熟悉或无法确定的野生菌。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有毒野生菌的特征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通常具有颜色鲜艳、形状奇特、分泌物黏稠等特点，同时气味刺鼻难闻，如鹅膏菌、乳菇等。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常见有毒与无毒野生菌的鉴别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野生菌中毒的症状与危害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轻度中毒症状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恶心、呕吐、腹痛、腹泻、头痛、头晕、出冷汗等不适症状。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可能出现口唇、指甲发绀，皮肤出现红色斑丘疹。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可能出现发热，但体温一般不超过38℃。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可能出现幻觉、烦躁不安等症状。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除轻度中毒症状外，还可能出现肝、肾、心脏等实质性器官损害的表现，如肝区疼痛、黄疸、出血、蛋白尿等。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可能出现精神症状，如烦躁不安、惊慌失措、胡言乱语等，甚至出现抽搐、昏迷。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728" b="207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可能出现呼吸急促、脉搏细速、血压下降等表现。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425" b="1342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中度中毒症状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2" b="68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重度中毒症状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除轻度、中度中毒症状外，还可能出现休克、急性肾功能衰竭或昏迷等症状。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可能出现呼吸衰竭、心脏骤停等严重症状，甚至可能导致死亡。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野生菌中毒的危害与后果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野生菌中毒可能导致人体器官功能损害，尤其是肝、肾等实质性器官。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野生菌中毒可能引发一系列并发症，如电解质紊乱、酸碱平衡失调等。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野生菌中毒可能导致死亡，尤其是重度中毒患者。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野生菌中毒给家庭和社会带来巨大的经济和心理负担。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预防野生菌中毒的措施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https://d.book118.com/846231050135010034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2024-09-03T22:04:52.197</cp:lastPrinted>
  <dcterms:created xsi:type="dcterms:W3CDTF">2024-09-03T14:04:52Z</dcterms:created>
  <dcterms:modified xsi:type="dcterms:W3CDTF">2024-09-03T14:04:54Z</dcterms:modified>
</cp:coreProperties>
</file>